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8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9.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notesSlides/notesSlide10.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8" r:id="rId29"/>
    <p:sldId id="283" r:id="rId30"/>
    <p:sldId id="284" r:id="rId31"/>
    <p:sldId id="285" r:id="rId32"/>
    <p:sldId id="286" r:id="rId33"/>
    <p:sldId id="299" r:id="rId34"/>
    <p:sldId id="287" r:id="rId35"/>
    <p:sldId id="288" r:id="rId36"/>
    <p:sldId id="289" r:id="rId37"/>
    <p:sldId id="290" r:id="rId38"/>
    <p:sldId id="300" r:id="rId39"/>
    <p:sldId id="306" r:id="rId40"/>
    <p:sldId id="291" r:id="rId41"/>
    <p:sldId id="301" r:id="rId42"/>
    <p:sldId id="308" r:id="rId43"/>
    <p:sldId id="292" r:id="rId44"/>
    <p:sldId id="293" r:id="rId45"/>
    <p:sldId id="294" r:id="rId46"/>
    <p:sldId id="307" r:id="rId47"/>
    <p:sldId id="295" r:id="rId48"/>
    <p:sldId id="302" r:id="rId49"/>
    <p:sldId id="296" r:id="rId50"/>
    <p:sldId id="297" r:id="rId51"/>
  </p:sldIdLst>
  <p:sldSz cx="9144000" cy="6858000" type="screen4x3"/>
  <p:notesSz cx="9945688" cy="6858000"/>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10" autoAdjust="0"/>
    <p:restoredTop sz="96031" autoAdjust="0"/>
  </p:normalViewPr>
  <p:slideViewPr>
    <p:cSldViewPr>
      <p:cViewPr varScale="1">
        <p:scale>
          <a:sx n="119" d="100"/>
          <a:sy n="119" d="100"/>
        </p:scale>
        <p:origin x="136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62D1D604-239A-4345-9709-CC0AF84A5ED3}"/>
    <pc:docChg chg="modSld">
      <pc:chgData name="X.T. Sun" userId="d8e846cab07525bd" providerId="LiveId" clId="{62D1D604-239A-4345-9709-CC0AF84A5ED3}" dt="2024-03-13T00:12:16.203" v="124" actId="9405"/>
      <pc:docMkLst>
        <pc:docMk/>
      </pc:docMkLst>
      <pc:sldChg chg="addSp delSp modSp mod">
        <pc:chgData name="X.T. Sun" userId="d8e846cab07525bd" providerId="LiveId" clId="{62D1D604-239A-4345-9709-CC0AF84A5ED3}" dt="2024-03-08T00:23:56.837" v="56"/>
        <pc:sldMkLst>
          <pc:docMk/>
          <pc:sldMk cId="0" sldId="277"/>
        </pc:sldMkLst>
        <pc:grpChg chg="del mod">
          <ac:chgData name="X.T. Sun" userId="d8e846cab07525bd" providerId="LiveId" clId="{62D1D604-239A-4345-9709-CC0AF84A5ED3}" dt="2024-03-08T00:23:34.594" v="10"/>
          <ac:grpSpMkLst>
            <pc:docMk/>
            <pc:sldMk cId="0" sldId="277"/>
            <ac:grpSpMk id="11" creationId="{72DBD9E2-C7A2-D70B-CF57-D59F0C72015C}"/>
          </ac:grpSpMkLst>
        </pc:grpChg>
        <pc:grpChg chg="del mod">
          <ac:chgData name="X.T. Sun" userId="d8e846cab07525bd" providerId="LiveId" clId="{62D1D604-239A-4345-9709-CC0AF84A5ED3}" dt="2024-03-08T00:23:44.656" v="29"/>
          <ac:grpSpMkLst>
            <pc:docMk/>
            <pc:sldMk cId="0" sldId="277"/>
            <ac:grpSpMk id="22" creationId="{9E336BF3-D33B-0264-D810-F4751D35F703}"/>
          </ac:grpSpMkLst>
        </pc:grpChg>
        <pc:grpChg chg="del mod">
          <ac:chgData name="X.T. Sun" userId="d8e846cab07525bd" providerId="LiveId" clId="{62D1D604-239A-4345-9709-CC0AF84A5ED3}" dt="2024-03-08T00:23:53.195" v="47"/>
          <ac:grpSpMkLst>
            <pc:docMk/>
            <pc:sldMk cId="0" sldId="277"/>
            <ac:grpSpMk id="28" creationId="{1A9CB80F-B240-BA68-5DE6-D8C95C095EE3}"/>
          </ac:grpSpMkLst>
        </pc:grpChg>
        <pc:grpChg chg="del mod">
          <ac:chgData name="X.T. Sun" userId="d8e846cab07525bd" providerId="LiveId" clId="{62D1D604-239A-4345-9709-CC0AF84A5ED3}" dt="2024-03-08T00:23:56.837" v="56"/>
          <ac:grpSpMkLst>
            <pc:docMk/>
            <pc:sldMk cId="0" sldId="277"/>
            <ac:grpSpMk id="46" creationId="{281B82A4-D29D-BD37-3DB6-7C34432F2694}"/>
          </ac:grpSpMkLst>
        </pc:grpChg>
        <pc:grpChg chg="mod">
          <ac:chgData name="X.T. Sun" userId="d8e846cab07525bd" providerId="LiveId" clId="{62D1D604-239A-4345-9709-CC0AF84A5ED3}" dt="2024-03-08T00:23:56.837" v="56"/>
          <ac:grpSpMkLst>
            <pc:docMk/>
            <pc:sldMk cId="0" sldId="277"/>
            <ac:grpSpMk id="55" creationId="{064BC8FA-6288-BE03-2E1C-28371E931A05}"/>
          </ac:grpSpMkLst>
        </pc:grpChg>
        <pc:inkChg chg="add">
          <ac:chgData name="X.T. Sun" userId="d8e846cab07525bd" providerId="LiveId" clId="{62D1D604-239A-4345-9709-CC0AF84A5ED3}" dt="2024-03-08T00:21:36.210" v="5" actId="9405"/>
          <ac:inkMkLst>
            <pc:docMk/>
            <pc:sldMk cId="0" sldId="277"/>
            <ac:inkMk id="2" creationId="{86FF0147-1E92-2D39-880C-C05F94CB5D98}"/>
          </ac:inkMkLst>
        </pc:inkChg>
        <pc:inkChg chg="add del">
          <ac:chgData name="X.T. Sun" userId="d8e846cab07525bd" providerId="LiveId" clId="{62D1D604-239A-4345-9709-CC0AF84A5ED3}" dt="2024-03-08T00:23:34.594" v="11"/>
          <ac:inkMkLst>
            <pc:docMk/>
            <pc:sldMk cId="0" sldId="277"/>
            <ac:inkMk id="8" creationId="{510FE6AE-1C26-6363-6C0E-FA0543DEEF60}"/>
          </ac:inkMkLst>
        </pc:inkChg>
        <pc:inkChg chg="add del mod">
          <ac:chgData name="X.T. Sun" userId="d8e846cab07525bd" providerId="LiveId" clId="{62D1D604-239A-4345-9709-CC0AF84A5ED3}" dt="2024-03-08T00:23:34.594" v="10"/>
          <ac:inkMkLst>
            <pc:docMk/>
            <pc:sldMk cId="0" sldId="277"/>
            <ac:inkMk id="9" creationId="{C72299A1-8B91-5CF9-CEB4-AF80058094E2}"/>
          </ac:inkMkLst>
        </pc:inkChg>
        <pc:inkChg chg="add del mod">
          <ac:chgData name="X.T. Sun" userId="d8e846cab07525bd" providerId="LiveId" clId="{62D1D604-239A-4345-9709-CC0AF84A5ED3}" dt="2024-03-08T00:23:34.594" v="12"/>
          <ac:inkMkLst>
            <pc:docMk/>
            <pc:sldMk cId="0" sldId="277"/>
            <ac:inkMk id="10" creationId="{CCDADA0F-8960-B827-7581-195AACCFBB89}"/>
          </ac:inkMkLst>
        </pc:inkChg>
        <pc:inkChg chg="add mod">
          <ac:chgData name="X.T. Sun" userId="d8e846cab07525bd" providerId="LiveId" clId="{62D1D604-239A-4345-9709-CC0AF84A5ED3}" dt="2024-03-08T00:23:56.837" v="56"/>
          <ac:inkMkLst>
            <pc:docMk/>
            <pc:sldMk cId="0" sldId="277"/>
            <ac:inkMk id="12" creationId="{74221A9C-4C8D-EA48-EE2F-971C2EE35709}"/>
          </ac:inkMkLst>
        </pc:inkChg>
        <pc:inkChg chg="add mod">
          <ac:chgData name="X.T. Sun" userId="d8e846cab07525bd" providerId="LiveId" clId="{62D1D604-239A-4345-9709-CC0AF84A5ED3}" dt="2024-03-08T00:23:56.837" v="56"/>
          <ac:inkMkLst>
            <pc:docMk/>
            <pc:sldMk cId="0" sldId="277"/>
            <ac:inkMk id="13" creationId="{D5B2C0FA-F4D5-56A1-F9A2-36FB3214D6F7}"/>
          </ac:inkMkLst>
        </pc:inkChg>
        <pc:inkChg chg="add mod">
          <ac:chgData name="X.T. Sun" userId="d8e846cab07525bd" providerId="LiveId" clId="{62D1D604-239A-4345-9709-CC0AF84A5ED3}" dt="2024-03-08T00:23:56.837" v="56"/>
          <ac:inkMkLst>
            <pc:docMk/>
            <pc:sldMk cId="0" sldId="277"/>
            <ac:inkMk id="14" creationId="{4FACA169-A1A8-3325-B776-9FCD3E6B784D}"/>
          </ac:inkMkLst>
        </pc:inkChg>
        <pc:inkChg chg="add mod">
          <ac:chgData name="X.T. Sun" userId="d8e846cab07525bd" providerId="LiveId" clId="{62D1D604-239A-4345-9709-CC0AF84A5ED3}" dt="2024-03-08T00:23:56.837" v="56"/>
          <ac:inkMkLst>
            <pc:docMk/>
            <pc:sldMk cId="0" sldId="277"/>
            <ac:inkMk id="15" creationId="{6260E9B3-F259-8896-CFEA-A55C5FDCF89F}"/>
          </ac:inkMkLst>
        </pc:inkChg>
        <pc:inkChg chg="add mod">
          <ac:chgData name="X.T. Sun" userId="d8e846cab07525bd" providerId="LiveId" clId="{62D1D604-239A-4345-9709-CC0AF84A5ED3}" dt="2024-03-08T00:23:56.837" v="56"/>
          <ac:inkMkLst>
            <pc:docMk/>
            <pc:sldMk cId="0" sldId="277"/>
            <ac:inkMk id="16" creationId="{48CFE828-19DA-E95D-CAAE-B439B384A369}"/>
          </ac:inkMkLst>
        </pc:inkChg>
        <pc:inkChg chg="add mod">
          <ac:chgData name="X.T. Sun" userId="d8e846cab07525bd" providerId="LiveId" clId="{62D1D604-239A-4345-9709-CC0AF84A5ED3}" dt="2024-03-08T00:23:56.837" v="56"/>
          <ac:inkMkLst>
            <pc:docMk/>
            <pc:sldMk cId="0" sldId="277"/>
            <ac:inkMk id="17" creationId="{52946B12-11F6-D5A2-ACA8-BE5C89E7DCAE}"/>
          </ac:inkMkLst>
        </pc:inkChg>
        <pc:inkChg chg="add mod">
          <ac:chgData name="X.T. Sun" userId="d8e846cab07525bd" providerId="LiveId" clId="{62D1D604-239A-4345-9709-CC0AF84A5ED3}" dt="2024-03-08T00:23:56.837" v="56"/>
          <ac:inkMkLst>
            <pc:docMk/>
            <pc:sldMk cId="0" sldId="277"/>
            <ac:inkMk id="18" creationId="{706608AF-823F-3678-7FCB-639DD0262843}"/>
          </ac:inkMkLst>
        </pc:inkChg>
        <pc:inkChg chg="add mod">
          <ac:chgData name="X.T. Sun" userId="d8e846cab07525bd" providerId="LiveId" clId="{62D1D604-239A-4345-9709-CC0AF84A5ED3}" dt="2024-03-08T00:23:56.837" v="56"/>
          <ac:inkMkLst>
            <pc:docMk/>
            <pc:sldMk cId="0" sldId="277"/>
            <ac:inkMk id="19" creationId="{BEC14A36-E384-7F3A-B207-7638D1ED8C02}"/>
          </ac:inkMkLst>
        </pc:inkChg>
        <pc:inkChg chg="add mod">
          <ac:chgData name="X.T. Sun" userId="d8e846cab07525bd" providerId="LiveId" clId="{62D1D604-239A-4345-9709-CC0AF84A5ED3}" dt="2024-03-08T00:23:56.837" v="56"/>
          <ac:inkMkLst>
            <pc:docMk/>
            <pc:sldMk cId="0" sldId="277"/>
            <ac:inkMk id="20" creationId="{3F277E06-1B28-02EC-3515-C4358AF7A2E0}"/>
          </ac:inkMkLst>
        </pc:inkChg>
        <pc:inkChg chg="add mod">
          <ac:chgData name="X.T. Sun" userId="d8e846cab07525bd" providerId="LiveId" clId="{62D1D604-239A-4345-9709-CC0AF84A5ED3}" dt="2024-03-08T00:23:56.837" v="56"/>
          <ac:inkMkLst>
            <pc:docMk/>
            <pc:sldMk cId="0" sldId="277"/>
            <ac:inkMk id="21" creationId="{0A6FDF46-C1EB-75D7-C9C1-F1D917A82658}"/>
          </ac:inkMkLst>
        </pc:inkChg>
        <pc:inkChg chg="add mod">
          <ac:chgData name="X.T. Sun" userId="d8e846cab07525bd" providerId="LiveId" clId="{62D1D604-239A-4345-9709-CC0AF84A5ED3}" dt="2024-03-08T00:23:56.837" v="56"/>
          <ac:inkMkLst>
            <pc:docMk/>
            <pc:sldMk cId="0" sldId="277"/>
            <ac:inkMk id="23" creationId="{4C85BFD3-4FAA-E9E1-6927-3F442D23B7C3}"/>
          </ac:inkMkLst>
        </pc:inkChg>
        <pc:inkChg chg="add mod">
          <ac:chgData name="X.T. Sun" userId="d8e846cab07525bd" providerId="LiveId" clId="{62D1D604-239A-4345-9709-CC0AF84A5ED3}" dt="2024-03-08T00:23:56.837" v="56"/>
          <ac:inkMkLst>
            <pc:docMk/>
            <pc:sldMk cId="0" sldId="277"/>
            <ac:inkMk id="24" creationId="{2540328C-4863-B4E2-2D6E-9E8BCC5A9D28}"/>
          </ac:inkMkLst>
        </pc:inkChg>
        <pc:inkChg chg="add mod">
          <ac:chgData name="X.T. Sun" userId="d8e846cab07525bd" providerId="LiveId" clId="{62D1D604-239A-4345-9709-CC0AF84A5ED3}" dt="2024-03-08T00:23:56.837" v="56"/>
          <ac:inkMkLst>
            <pc:docMk/>
            <pc:sldMk cId="0" sldId="277"/>
            <ac:inkMk id="25" creationId="{0E3633B2-E27F-A362-698F-15D9967ABB68}"/>
          </ac:inkMkLst>
        </pc:inkChg>
        <pc:inkChg chg="add mod">
          <ac:chgData name="X.T. Sun" userId="d8e846cab07525bd" providerId="LiveId" clId="{62D1D604-239A-4345-9709-CC0AF84A5ED3}" dt="2024-03-08T00:23:56.837" v="56"/>
          <ac:inkMkLst>
            <pc:docMk/>
            <pc:sldMk cId="0" sldId="277"/>
            <ac:inkMk id="26" creationId="{D42D774B-986D-3102-78AC-9CF70499AFE0}"/>
          </ac:inkMkLst>
        </pc:inkChg>
        <pc:inkChg chg="add mod">
          <ac:chgData name="X.T. Sun" userId="d8e846cab07525bd" providerId="LiveId" clId="{62D1D604-239A-4345-9709-CC0AF84A5ED3}" dt="2024-03-08T00:23:56.837" v="56"/>
          <ac:inkMkLst>
            <pc:docMk/>
            <pc:sldMk cId="0" sldId="277"/>
            <ac:inkMk id="27" creationId="{4B22B0CB-59C8-BE1A-375D-05A39CA4DDFB}"/>
          </ac:inkMkLst>
        </pc:inkChg>
        <pc:inkChg chg="add mod">
          <ac:chgData name="X.T. Sun" userId="d8e846cab07525bd" providerId="LiveId" clId="{62D1D604-239A-4345-9709-CC0AF84A5ED3}" dt="2024-03-08T00:23:56.837" v="56"/>
          <ac:inkMkLst>
            <pc:docMk/>
            <pc:sldMk cId="0" sldId="277"/>
            <ac:inkMk id="29" creationId="{C7177B0C-4514-88DE-C892-9ED34315AAF2}"/>
          </ac:inkMkLst>
        </pc:inkChg>
        <pc:inkChg chg="add mod">
          <ac:chgData name="X.T. Sun" userId="d8e846cab07525bd" providerId="LiveId" clId="{62D1D604-239A-4345-9709-CC0AF84A5ED3}" dt="2024-03-08T00:23:56.837" v="56"/>
          <ac:inkMkLst>
            <pc:docMk/>
            <pc:sldMk cId="0" sldId="277"/>
            <ac:inkMk id="30" creationId="{FE6A7526-02E8-7F85-49FE-1CDA3A52A9DC}"/>
          </ac:inkMkLst>
        </pc:inkChg>
        <pc:inkChg chg="add mod">
          <ac:chgData name="X.T. Sun" userId="d8e846cab07525bd" providerId="LiveId" clId="{62D1D604-239A-4345-9709-CC0AF84A5ED3}" dt="2024-03-08T00:23:56.837" v="56"/>
          <ac:inkMkLst>
            <pc:docMk/>
            <pc:sldMk cId="0" sldId="277"/>
            <ac:inkMk id="31" creationId="{9100C747-83FE-E0F0-33DC-45DDDEED5FE4}"/>
          </ac:inkMkLst>
        </pc:inkChg>
        <pc:inkChg chg="add mod">
          <ac:chgData name="X.T. Sun" userId="d8e846cab07525bd" providerId="LiveId" clId="{62D1D604-239A-4345-9709-CC0AF84A5ED3}" dt="2024-03-08T00:23:56.837" v="56"/>
          <ac:inkMkLst>
            <pc:docMk/>
            <pc:sldMk cId="0" sldId="277"/>
            <ac:inkMk id="32" creationId="{748E28DC-C36A-4458-DBF3-C8E28F4315D1}"/>
          </ac:inkMkLst>
        </pc:inkChg>
        <pc:inkChg chg="add mod">
          <ac:chgData name="X.T. Sun" userId="d8e846cab07525bd" providerId="LiveId" clId="{62D1D604-239A-4345-9709-CC0AF84A5ED3}" dt="2024-03-08T00:23:56.837" v="56"/>
          <ac:inkMkLst>
            <pc:docMk/>
            <pc:sldMk cId="0" sldId="277"/>
            <ac:inkMk id="33" creationId="{C642DB1E-C2DA-5332-102B-A91CA2A0A308}"/>
          </ac:inkMkLst>
        </pc:inkChg>
        <pc:inkChg chg="add mod">
          <ac:chgData name="X.T. Sun" userId="d8e846cab07525bd" providerId="LiveId" clId="{62D1D604-239A-4345-9709-CC0AF84A5ED3}" dt="2024-03-08T00:23:56.837" v="56"/>
          <ac:inkMkLst>
            <pc:docMk/>
            <pc:sldMk cId="0" sldId="277"/>
            <ac:inkMk id="34" creationId="{1DDE0326-7755-2B3F-FFF3-84EC22620AE6}"/>
          </ac:inkMkLst>
        </pc:inkChg>
        <pc:inkChg chg="add mod">
          <ac:chgData name="X.T. Sun" userId="d8e846cab07525bd" providerId="LiveId" clId="{62D1D604-239A-4345-9709-CC0AF84A5ED3}" dt="2024-03-08T00:23:56.837" v="56"/>
          <ac:inkMkLst>
            <pc:docMk/>
            <pc:sldMk cId="0" sldId="277"/>
            <ac:inkMk id="35" creationId="{1D174B12-FCE6-5059-A5C5-6F11D70FF175}"/>
          </ac:inkMkLst>
        </pc:inkChg>
        <pc:inkChg chg="add mod">
          <ac:chgData name="X.T. Sun" userId="d8e846cab07525bd" providerId="LiveId" clId="{62D1D604-239A-4345-9709-CC0AF84A5ED3}" dt="2024-03-08T00:23:56.837" v="56"/>
          <ac:inkMkLst>
            <pc:docMk/>
            <pc:sldMk cId="0" sldId="277"/>
            <ac:inkMk id="36" creationId="{75A5A060-8AD5-B9FE-6BF4-9D16D8A5A633}"/>
          </ac:inkMkLst>
        </pc:inkChg>
        <pc:inkChg chg="add mod">
          <ac:chgData name="X.T. Sun" userId="d8e846cab07525bd" providerId="LiveId" clId="{62D1D604-239A-4345-9709-CC0AF84A5ED3}" dt="2024-03-08T00:23:56.837" v="56"/>
          <ac:inkMkLst>
            <pc:docMk/>
            <pc:sldMk cId="0" sldId="277"/>
            <ac:inkMk id="37" creationId="{53F1DE20-B5C9-2F3B-2140-5B7DA49CF6F9}"/>
          </ac:inkMkLst>
        </pc:inkChg>
        <pc:inkChg chg="add mod">
          <ac:chgData name="X.T. Sun" userId="d8e846cab07525bd" providerId="LiveId" clId="{62D1D604-239A-4345-9709-CC0AF84A5ED3}" dt="2024-03-08T00:23:56.837" v="56"/>
          <ac:inkMkLst>
            <pc:docMk/>
            <pc:sldMk cId="0" sldId="277"/>
            <ac:inkMk id="38" creationId="{D75BA4B2-C922-13EE-FD2F-E34F5D83E780}"/>
          </ac:inkMkLst>
        </pc:inkChg>
        <pc:inkChg chg="add mod">
          <ac:chgData name="X.T. Sun" userId="d8e846cab07525bd" providerId="LiveId" clId="{62D1D604-239A-4345-9709-CC0AF84A5ED3}" dt="2024-03-08T00:23:56.837" v="56"/>
          <ac:inkMkLst>
            <pc:docMk/>
            <pc:sldMk cId="0" sldId="277"/>
            <ac:inkMk id="39" creationId="{8C8038EB-46E5-E68E-A6BD-447884ACD47C}"/>
          </ac:inkMkLst>
        </pc:inkChg>
        <pc:inkChg chg="add mod">
          <ac:chgData name="X.T. Sun" userId="d8e846cab07525bd" providerId="LiveId" clId="{62D1D604-239A-4345-9709-CC0AF84A5ED3}" dt="2024-03-08T00:23:56.837" v="56"/>
          <ac:inkMkLst>
            <pc:docMk/>
            <pc:sldMk cId="0" sldId="277"/>
            <ac:inkMk id="40" creationId="{B0AF2D0D-CDAB-B8D7-6C88-4C7F711F2784}"/>
          </ac:inkMkLst>
        </pc:inkChg>
        <pc:inkChg chg="add mod">
          <ac:chgData name="X.T. Sun" userId="d8e846cab07525bd" providerId="LiveId" clId="{62D1D604-239A-4345-9709-CC0AF84A5ED3}" dt="2024-03-08T00:23:56.837" v="56"/>
          <ac:inkMkLst>
            <pc:docMk/>
            <pc:sldMk cId="0" sldId="277"/>
            <ac:inkMk id="41" creationId="{9C0BAE46-CC0A-00A6-B96D-E12E17689E65}"/>
          </ac:inkMkLst>
        </pc:inkChg>
        <pc:inkChg chg="add mod">
          <ac:chgData name="X.T. Sun" userId="d8e846cab07525bd" providerId="LiveId" clId="{62D1D604-239A-4345-9709-CC0AF84A5ED3}" dt="2024-03-08T00:23:56.837" v="56"/>
          <ac:inkMkLst>
            <pc:docMk/>
            <pc:sldMk cId="0" sldId="277"/>
            <ac:inkMk id="42" creationId="{8AD4F87B-0DCE-62F5-CC14-C0D82DFB5B57}"/>
          </ac:inkMkLst>
        </pc:inkChg>
        <pc:inkChg chg="add mod">
          <ac:chgData name="X.T. Sun" userId="d8e846cab07525bd" providerId="LiveId" clId="{62D1D604-239A-4345-9709-CC0AF84A5ED3}" dt="2024-03-08T00:23:56.837" v="56"/>
          <ac:inkMkLst>
            <pc:docMk/>
            <pc:sldMk cId="0" sldId="277"/>
            <ac:inkMk id="43" creationId="{791FD1F8-18C9-A095-D04A-AF6281DF99FD}"/>
          </ac:inkMkLst>
        </pc:inkChg>
        <pc:inkChg chg="add mod">
          <ac:chgData name="X.T. Sun" userId="d8e846cab07525bd" providerId="LiveId" clId="{62D1D604-239A-4345-9709-CC0AF84A5ED3}" dt="2024-03-08T00:23:56.837" v="56"/>
          <ac:inkMkLst>
            <pc:docMk/>
            <pc:sldMk cId="0" sldId="277"/>
            <ac:inkMk id="44" creationId="{762A343F-673B-955C-856C-32575148C9BB}"/>
          </ac:inkMkLst>
        </pc:inkChg>
        <pc:inkChg chg="add mod">
          <ac:chgData name="X.T. Sun" userId="d8e846cab07525bd" providerId="LiveId" clId="{62D1D604-239A-4345-9709-CC0AF84A5ED3}" dt="2024-03-08T00:23:56.837" v="56"/>
          <ac:inkMkLst>
            <pc:docMk/>
            <pc:sldMk cId="0" sldId="277"/>
            <ac:inkMk id="45" creationId="{F3765851-FFFC-E634-E611-108BAB0DD205}"/>
          </ac:inkMkLst>
        </pc:inkChg>
        <pc:inkChg chg="add mod">
          <ac:chgData name="X.T. Sun" userId="d8e846cab07525bd" providerId="LiveId" clId="{62D1D604-239A-4345-9709-CC0AF84A5ED3}" dt="2024-03-08T00:23:56.837" v="56"/>
          <ac:inkMkLst>
            <pc:docMk/>
            <pc:sldMk cId="0" sldId="277"/>
            <ac:inkMk id="47" creationId="{97669E9F-512E-F703-4BFC-DE39C7534E8B}"/>
          </ac:inkMkLst>
        </pc:inkChg>
        <pc:inkChg chg="add mod">
          <ac:chgData name="X.T. Sun" userId="d8e846cab07525bd" providerId="LiveId" clId="{62D1D604-239A-4345-9709-CC0AF84A5ED3}" dt="2024-03-08T00:23:56.837" v="56"/>
          <ac:inkMkLst>
            <pc:docMk/>
            <pc:sldMk cId="0" sldId="277"/>
            <ac:inkMk id="48" creationId="{3924668D-3C18-1B3C-E121-2BFBDDB9D669}"/>
          </ac:inkMkLst>
        </pc:inkChg>
        <pc:inkChg chg="add mod">
          <ac:chgData name="X.T. Sun" userId="d8e846cab07525bd" providerId="LiveId" clId="{62D1D604-239A-4345-9709-CC0AF84A5ED3}" dt="2024-03-08T00:23:56.837" v="56"/>
          <ac:inkMkLst>
            <pc:docMk/>
            <pc:sldMk cId="0" sldId="277"/>
            <ac:inkMk id="49" creationId="{E8C1453A-CF56-9E93-0B0F-F8A0F3A57723}"/>
          </ac:inkMkLst>
        </pc:inkChg>
        <pc:inkChg chg="add mod">
          <ac:chgData name="X.T. Sun" userId="d8e846cab07525bd" providerId="LiveId" clId="{62D1D604-239A-4345-9709-CC0AF84A5ED3}" dt="2024-03-08T00:23:56.837" v="56"/>
          <ac:inkMkLst>
            <pc:docMk/>
            <pc:sldMk cId="0" sldId="277"/>
            <ac:inkMk id="50" creationId="{4D7D8C43-B289-B6BD-0365-BDEF1CD974FE}"/>
          </ac:inkMkLst>
        </pc:inkChg>
        <pc:inkChg chg="add mod">
          <ac:chgData name="X.T. Sun" userId="d8e846cab07525bd" providerId="LiveId" clId="{62D1D604-239A-4345-9709-CC0AF84A5ED3}" dt="2024-03-08T00:23:56.837" v="56"/>
          <ac:inkMkLst>
            <pc:docMk/>
            <pc:sldMk cId="0" sldId="277"/>
            <ac:inkMk id="51" creationId="{57CB1E0F-9F2C-7B5F-A40A-B8C73968F752}"/>
          </ac:inkMkLst>
        </pc:inkChg>
        <pc:inkChg chg="add mod">
          <ac:chgData name="X.T. Sun" userId="d8e846cab07525bd" providerId="LiveId" clId="{62D1D604-239A-4345-9709-CC0AF84A5ED3}" dt="2024-03-08T00:23:56.837" v="56"/>
          <ac:inkMkLst>
            <pc:docMk/>
            <pc:sldMk cId="0" sldId="277"/>
            <ac:inkMk id="52" creationId="{13B194E5-588F-CEA5-BEF0-C26D60B2EC72}"/>
          </ac:inkMkLst>
        </pc:inkChg>
        <pc:inkChg chg="add mod">
          <ac:chgData name="X.T. Sun" userId="d8e846cab07525bd" providerId="LiveId" clId="{62D1D604-239A-4345-9709-CC0AF84A5ED3}" dt="2024-03-08T00:23:56.837" v="56"/>
          <ac:inkMkLst>
            <pc:docMk/>
            <pc:sldMk cId="0" sldId="277"/>
            <ac:inkMk id="53" creationId="{3A75F6D7-2538-DE01-2DE7-55C101496418}"/>
          </ac:inkMkLst>
        </pc:inkChg>
        <pc:inkChg chg="add mod">
          <ac:chgData name="X.T. Sun" userId="d8e846cab07525bd" providerId="LiveId" clId="{62D1D604-239A-4345-9709-CC0AF84A5ED3}" dt="2024-03-08T00:23:56.837" v="56"/>
          <ac:inkMkLst>
            <pc:docMk/>
            <pc:sldMk cId="0" sldId="277"/>
            <ac:inkMk id="54" creationId="{AC53E05A-696C-FDC5-DA80-7F77BB854D04}"/>
          </ac:inkMkLst>
        </pc:inkChg>
      </pc:sldChg>
      <pc:sldChg chg="addSp delSp modSp mod">
        <pc:chgData name="X.T. Sun" userId="d8e846cab07525bd" providerId="LiveId" clId="{62D1D604-239A-4345-9709-CC0AF84A5ED3}" dt="2024-03-06T01:47:08.318" v="4"/>
        <pc:sldMkLst>
          <pc:docMk/>
          <pc:sldMk cId="0" sldId="278"/>
        </pc:sldMkLst>
        <pc:grpChg chg="del mod">
          <ac:chgData name="X.T. Sun" userId="d8e846cab07525bd" providerId="LiveId" clId="{62D1D604-239A-4345-9709-CC0AF84A5ED3}" dt="2024-03-06T01:47:08.318" v="4"/>
          <ac:grpSpMkLst>
            <pc:docMk/>
            <pc:sldMk cId="0" sldId="278"/>
            <ac:grpSpMk id="5" creationId="{9440880C-8555-9964-8000-746B974E7075}"/>
          </ac:grpSpMkLst>
        </pc:grpChg>
        <pc:grpChg chg="mod">
          <ac:chgData name="X.T. Sun" userId="d8e846cab07525bd" providerId="LiveId" clId="{62D1D604-239A-4345-9709-CC0AF84A5ED3}" dt="2024-03-06T01:47:08.318" v="4"/>
          <ac:grpSpMkLst>
            <pc:docMk/>
            <pc:sldMk cId="0" sldId="278"/>
            <ac:grpSpMk id="7" creationId="{62ED1E8D-9042-1F00-AD59-C6E766AF26E9}"/>
          </ac:grpSpMkLst>
        </pc:grpChg>
        <pc:inkChg chg="add mod">
          <ac:chgData name="X.T. Sun" userId="d8e846cab07525bd" providerId="LiveId" clId="{62D1D604-239A-4345-9709-CC0AF84A5ED3}" dt="2024-03-06T01:47:08.318" v="4"/>
          <ac:inkMkLst>
            <pc:docMk/>
            <pc:sldMk cId="0" sldId="278"/>
            <ac:inkMk id="3" creationId="{ADFE537F-98B8-9ABB-F129-0FB484B37482}"/>
          </ac:inkMkLst>
        </pc:inkChg>
        <pc:inkChg chg="add mod">
          <ac:chgData name="X.T. Sun" userId="d8e846cab07525bd" providerId="LiveId" clId="{62D1D604-239A-4345-9709-CC0AF84A5ED3}" dt="2024-03-06T01:47:08.318" v="4"/>
          <ac:inkMkLst>
            <pc:docMk/>
            <pc:sldMk cId="0" sldId="278"/>
            <ac:inkMk id="4" creationId="{91D2E5CF-7D12-2C1B-B13F-CCA785508203}"/>
          </ac:inkMkLst>
        </pc:inkChg>
        <pc:inkChg chg="add mod">
          <ac:chgData name="X.T. Sun" userId="d8e846cab07525bd" providerId="LiveId" clId="{62D1D604-239A-4345-9709-CC0AF84A5ED3}" dt="2024-03-06T01:47:08.318" v="4"/>
          <ac:inkMkLst>
            <pc:docMk/>
            <pc:sldMk cId="0" sldId="278"/>
            <ac:inkMk id="6" creationId="{92E199CF-6AD9-E896-B046-0B110050D5B9}"/>
          </ac:inkMkLst>
        </pc:inkChg>
      </pc:sldChg>
      <pc:sldChg chg="addSp modSp mod">
        <pc:chgData name="X.T. Sun" userId="d8e846cab07525bd" providerId="LiveId" clId="{62D1D604-239A-4345-9709-CC0AF84A5ED3}" dt="2024-03-08T00:48:31.383" v="74"/>
        <pc:sldMkLst>
          <pc:docMk/>
          <pc:sldMk cId="0" sldId="281"/>
        </pc:sldMkLst>
        <pc:grpChg chg="mod">
          <ac:chgData name="X.T. Sun" userId="d8e846cab07525bd" providerId="LiveId" clId="{62D1D604-239A-4345-9709-CC0AF84A5ED3}" dt="2024-03-08T00:48:31.383" v="74"/>
          <ac:grpSpMkLst>
            <pc:docMk/>
            <pc:sldMk cId="0" sldId="281"/>
            <ac:grpSpMk id="19" creationId="{172A7096-71E8-40C6-F631-193E39D806F8}"/>
          </ac:grpSpMkLst>
        </pc:grpChg>
        <pc:inkChg chg="add mod">
          <ac:chgData name="X.T. Sun" userId="d8e846cab07525bd" providerId="LiveId" clId="{62D1D604-239A-4345-9709-CC0AF84A5ED3}" dt="2024-03-08T00:48:31.383" v="74"/>
          <ac:inkMkLst>
            <pc:docMk/>
            <pc:sldMk cId="0" sldId="281"/>
            <ac:inkMk id="2" creationId="{85F37DC4-234F-BCBA-E20D-FE0F31D63FD8}"/>
          </ac:inkMkLst>
        </pc:inkChg>
        <pc:inkChg chg="add mod">
          <ac:chgData name="X.T. Sun" userId="d8e846cab07525bd" providerId="LiveId" clId="{62D1D604-239A-4345-9709-CC0AF84A5ED3}" dt="2024-03-08T00:48:31.383" v="74"/>
          <ac:inkMkLst>
            <pc:docMk/>
            <pc:sldMk cId="0" sldId="281"/>
            <ac:inkMk id="3" creationId="{4DAD97F4-77DB-3CB8-A1D2-2EE5F7D86D78}"/>
          </ac:inkMkLst>
        </pc:inkChg>
        <pc:inkChg chg="add mod">
          <ac:chgData name="X.T. Sun" userId="d8e846cab07525bd" providerId="LiveId" clId="{62D1D604-239A-4345-9709-CC0AF84A5ED3}" dt="2024-03-08T00:48:31.383" v="74"/>
          <ac:inkMkLst>
            <pc:docMk/>
            <pc:sldMk cId="0" sldId="281"/>
            <ac:inkMk id="4" creationId="{7DA28A10-1B73-4B23-C160-05D961C8B48F}"/>
          </ac:inkMkLst>
        </pc:inkChg>
        <pc:inkChg chg="add mod">
          <ac:chgData name="X.T. Sun" userId="d8e846cab07525bd" providerId="LiveId" clId="{62D1D604-239A-4345-9709-CC0AF84A5ED3}" dt="2024-03-08T00:48:31.383" v="74"/>
          <ac:inkMkLst>
            <pc:docMk/>
            <pc:sldMk cId="0" sldId="281"/>
            <ac:inkMk id="5" creationId="{9C7EDB86-C6F0-A0A4-A460-89C1896CBD92}"/>
          </ac:inkMkLst>
        </pc:inkChg>
        <pc:inkChg chg="add mod">
          <ac:chgData name="X.T. Sun" userId="d8e846cab07525bd" providerId="LiveId" clId="{62D1D604-239A-4345-9709-CC0AF84A5ED3}" dt="2024-03-08T00:48:31.383" v="74"/>
          <ac:inkMkLst>
            <pc:docMk/>
            <pc:sldMk cId="0" sldId="281"/>
            <ac:inkMk id="6" creationId="{8D6F700A-7D63-0592-D5E2-1D8BF387A326}"/>
          </ac:inkMkLst>
        </pc:inkChg>
        <pc:inkChg chg="add mod">
          <ac:chgData name="X.T. Sun" userId="d8e846cab07525bd" providerId="LiveId" clId="{62D1D604-239A-4345-9709-CC0AF84A5ED3}" dt="2024-03-08T00:48:31.383" v="74"/>
          <ac:inkMkLst>
            <pc:docMk/>
            <pc:sldMk cId="0" sldId="281"/>
            <ac:inkMk id="7" creationId="{79F0BEF0-F36E-98C9-DFF0-AC9E3A2E2A8E}"/>
          </ac:inkMkLst>
        </pc:inkChg>
        <pc:inkChg chg="add mod">
          <ac:chgData name="X.T. Sun" userId="d8e846cab07525bd" providerId="LiveId" clId="{62D1D604-239A-4345-9709-CC0AF84A5ED3}" dt="2024-03-08T00:48:31.383" v="74"/>
          <ac:inkMkLst>
            <pc:docMk/>
            <pc:sldMk cId="0" sldId="281"/>
            <ac:inkMk id="8" creationId="{8BCE0196-F4E9-BCE1-FF64-A306C907C5B7}"/>
          </ac:inkMkLst>
        </pc:inkChg>
        <pc:inkChg chg="add mod">
          <ac:chgData name="X.T. Sun" userId="d8e846cab07525bd" providerId="LiveId" clId="{62D1D604-239A-4345-9709-CC0AF84A5ED3}" dt="2024-03-08T00:48:31.383" v="74"/>
          <ac:inkMkLst>
            <pc:docMk/>
            <pc:sldMk cId="0" sldId="281"/>
            <ac:inkMk id="9" creationId="{7FC24ED9-E627-300E-FE12-D399B504F7E7}"/>
          </ac:inkMkLst>
        </pc:inkChg>
        <pc:inkChg chg="add mod">
          <ac:chgData name="X.T. Sun" userId="d8e846cab07525bd" providerId="LiveId" clId="{62D1D604-239A-4345-9709-CC0AF84A5ED3}" dt="2024-03-08T00:48:31.383" v="74"/>
          <ac:inkMkLst>
            <pc:docMk/>
            <pc:sldMk cId="0" sldId="281"/>
            <ac:inkMk id="10" creationId="{2062597E-29A2-13A7-5312-E29DE1D42170}"/>
          </ac:inkMkLst>
        </pc:inkChg>
        <pc:inkChg chg="add mod">
          <ac:chgData name="X.T. Sun" userId="d8e846cab07525bd" providerId="LiveId" clId="{62D1D604-239A-4345-9709-CC0AF84A5ED3}" dt="2024-03-08T00:48:31.383" v="74"/>
          <ac:inkMkLst>
            <pc:docMk/>
            <pc:sldMk cId="0" sldId="281"/>
            <ac:inkMk id="11" creationId="{64E3200D-FA0E-6FD2-3EFB-FEABF2F299A4}"/>
          </ac:inkMkLst>
        </pc:inkChg>
        <pc:inkChg chg="add mod">
          <ac:chgData name="X.T. Sun" userId="d8e846cab07525bd" providerId="LiveId" clId="{62D1D604-239A-4345-9709-CC0AF84A5ED3}" dt="2024-03-08T00:48:31.383" v="74"/>
          <ac:inkMkLst>
            <pc:docMk/>
            <pc:sldMk cId="0" sldId="281"/>
            <ac:inkMk id="12" creationId="{E10DCCE8-0CD8-C152-1321-3B20CCC50BBD}"/>
          </ac:inkMkLst>
        </pc:inkChg>
        <pc:inkChg chg="add mod">
          <ac:chgData name="X.T. Sun" userId="d8e846cab07525bd" providerId="LiveId" clId="{62D1D604-239A-4345-9709-CC0AF84A5ED3}" dt="2024-03-08T00:48:31.383" v="74"/>
          <ac:inkMkLst>
            <pc:docMk/>
            <pc:sldMk cId="0" sldId="281"/>
            <ac:inkMk id="13" creationId="{08B5BFDF-0D2E-7CC6-20DA-EDB99BE34EB7}"/>
          </ac:inkMkLst>
        </pc:inkChg>
        <pc:inkChg chg="add mod">
          <ac:chgData name="X.T. Sun" userId="d8e846cab07525bd" providerId="LiveId" clId="{62D1D604-239A-4345-9709-CC0AF84A5ED3}" dt="2024-03-08T00:48:31.383" v="74"/>
          <ac:inkMkLst>
            <pc:docMk/>
            <pc:sldMk cId="0" sldId="281"/>
            <ac:inkMk id="14" creationId="{F3D6C3D6-AEE5-65A9-9CCF-4FAC42266BEE}"/>
          </ac:inkMkLst>
        </pc:inkChg>
        <pc:inkChg chg="add mod">
          <ac:chgData name="X.T. Sun" userId="d8e846cab07525bd" providerId="LiveId" clId="{62D1D604-239A-4345-9709-CC0AF84A5ED3}" dt="2024-03-08T00:48:31.383" v="74"/>
          <ac:inkMkLst>
            <pc:docMk/>
            <pc:sldMk cId="0" sldId="281"/>
            <ac:inkMk id="15" creationId="{99F087D4-0417-DD8A-23DF-62DEA2FCF5C5}"/>
          </ac:inkMkLst>
        </pc:inkChg>
        <pc:inkChg chg="add mod">
          <ac:chgData name="X.T. Sun" userId="d8e846cab07525bd" providerId="LiveId" clId="{62D1D604-239A-4345-9709-CC0AF84A5ED3}" dt="2024-03-08T00:48:31.383" v="74"/>
          <ac:inkMkLst>
            <pc:docMk/>
            <pc:sldMk cId="0" sldId="281"/>
            <ac:inkMk id="16" creationId="{DF606C8D-0823-C1E9-53C2-E3FAD71F62F5}"/>
          </ac:inkMkLst>
        </pc:inkChg>
        <pc:inkChg chg="add mod">
          <ac:chgData name="X.T. Sun" userId="d8e846cab07525bd" providerId="LiveId" clId="{62D1D604-239A-4345-9709-CC0AF84A5ED3}" dt="2024-03-08T00:48:31.383" v="74"/>
          <ac:inkMkLst>
            <pc:docMk/>
            <pc:sldMk cId="0" sldId="281"/>
            <ac:inkMk id="17" creationId="{2124A1C4-452C-17B5-2868-FDACF689481E}"/>
          </ac:inkMkLst>
        </pc:inkChg>
        <pc:inkChg chg="add mod">
          <ac:chgData name="X.T. Sun" userId="d8e846cab07525bd" providerId="LiveId" clId="{62D1D604-239A-4345-9709-CC0AF84A5ED3}" dt="2024-03-08T00:48:31.383" v="74"/>
          <ac:inkMkLst>
            <pc:docMk/>
            <pc:sldMk cId="0" sldId="281"/>
            <ac:inkMk id="18" creationId="{5302C42B-A3B5-953E-D6AE-04E5E24EFE3F}"/>
          </ac:inkMkLst>
        </pc:inkChg>
      </pc:sldChg>
      <pc:sldChg chg="addSp delSp modSp mod">
        <pc:chgData name="X.T. Sun" userId="d8e846cab07525bd" providerId="LiveId" clId="{62D1D604-239A-4345-9709-CC0AF84A5ED3}" dt="2024-03-08T00:49:37.519" v="93"/>
        <pc:sldMkLst>
          <pc:docMk/>
          <pc:sldMk cId="0" sldId="282"/>
        </pc:sldMkLst>
        <pc:grpChg chg="del mod">
          <ac:chgData name="X.T. Sun" userId="d8e846cab07525bd" providerId="LiveId" clId="{62D1D604-239A-4345-9709-CC0AF84A5ED3}" dt="2024-03-08T00:49:33.910" v="86"/>
          <ac:grpSpMkLst>
            <pc:docMk/>
            <pc:sldMk cId="0" sldId="282"/>
            <ac:grpSpMk id="8" creationId="{831551B8-600C-B75A-335B-F01D88431F7F}"/>
          </ac:grpSpMkLst>
        </pc:grpChg>
        <pc:grpChg chg="del mod">
          <ac:chgData name="X.T. Sun" userId="d8e846cab07525bd" providerId="LiveId" clId="{62D1D604-239A-4345-9709-CC0AF84A5ED3}" dt="2024-03-08T00:49:37.519" v="93"/>
          <ac:grpSpMkLst>
            <pc:docMk/>
            <pc:sldMk cId="0" sldId="282"/>
            <ac:grpSpMk id="13" creationId="{13BB1C5B-A15A-2B28-F0F7-2EE46F047C32}"/>
          </ac:grpSpMkLst>
        </pc:grpChg>
        <pc:grpChg chg="mod">
          <ac:chgData name="X.T. Sun" userId="d8e846cab07525bd" providerId="LiveId" clId="{62D1D604-239A-4345-9709-CC0AF84A5ED3}" dt="2024-03-08T00:49:37.519" v="93"/>
          <ac:grpSpMkLst>
            <pc:docMk/>
            <pc:sldMk cId="0" sldId="282"/>
            <ac:grpSpMk id="20" creationId="{06A8D097-C6D6-0819-4F3A-1E772030DB3E}"/>
          </ac:grpSpMkLst>
        </pc:grpChg>
        <pc:inkChg chg="add">
          <ac:chgData name="X.T. Sun" userId="d8e846cab07525bd" providerId="LiveId" clId="{62D1D604-239A-4345-9709-CC0AF84A5ED3}" dt="2024-03-08T00:49:20.490" v="75" actId="9405"/>
          <ac:inkMkLst>
            <pc:docMk/>
            <pc:sldMk cId="0" sldId="282"/>
            <ac:inkMk id="2" creationId="{88684CD8-CAAA-E4C5-E45B-5B44E2FE0913}"/>
          </ac:inkMkLst>
        </pc:inkChg>
        <pc:inkChg chg="add">
          <ac:chgData name="X.T. Sun" userId="d8e846cab07525bd" providerId="LiveId" clId="{62D1D604-239A-4345-9709-CC0AF84A5ED3}" dt="2024-03-08T00:49:21.265" v="76" actId="9405"/>
          <ac:inkMkLst>
            <pc:docMk/>
            <pc:sldMk cId="0" sldId="282"/>
            <ac:inkMk id="3" creationId="{CD19D1C9-EA3B-BDED-0A25-99E50E188188}"/>
          </ac:inkMkLst>
        </pc:inkChg>
        <pc:inkChg chg="add">
          <ac:chgData name="X.T. Sun" userId="d8e846cab07525bd" providerId="LiveId" clId="{62D1D604-239A-4345-9709-CC0AF84A5ED3}" dt="2024-03-08T00:49:21.852" v="77" actId="9405"/>
          <ac:inkMkLst>
            <pc:docMk/>
            <pc:sldMk cId="0" sldId="282"/>
            <ac:inkMk id="4" creationId="{CB65DF7D-99F0-A6AC-9BCD-AFBE09100EE3}"/>
          </ac:inkMkLst>
        </pc:inkChg>
        <pc:inkChg chg="add">
          <ac:chgData name="X.T. Sun" userId="d8e846cab07525bd" providerId="LiveId" clId="{62D1D604-239A-4345-9709-CC0AF84A5ED3}" dt="2024-03-08T00:49:23.551" v="78" actId="9405"/>
          <ac:inkMkLst>
            <pc:docMk/>
            <pc:sldMk cId="0" sldId="282"/>
            <ac:inkMk id="5" creationId="{9EAC12DE-0EC2-946D-FB8A-5663FAE9779D}"/>
          </ac:inkMkLst>
        </pc:inkChg>
        <pc:inkChg chg="add mod">
          <ac:chgData name="X.T. Sun" userId="d8e846cab07525bd" providerId="LiveId" clId="{62D1D604-239A-4345-9709-CC0AF84A5ED3}" dt="2024-03-08T00:49:37.519" v="93"/>
          <ac:inkMkLst>
            <pc:docMk/>
            <pc:sldMk cId="0" sldId="282"/>
            <ac:inkMk id="6" creationId="{9E2D8D45-7B14-9D43-8A60-E451ECDB27F4}"/>
          </ac:inkMkLst>
        </pc:inkChg>
        <pc:inkChg chg="add mod">
          <ac:chgData name="X.T. Sun" userId="d8e846cab07525bd" providerId="LiveId" clId="{62D1D604-239A-4345-9709-CC0AF84A5ED3}" dt="2024-03-08T00:49:37.519" v="93"/>
          <ac:inkMkLst>
            <pc:docMk/>
            <pc:sldMk cId="0" sldId="282"/>
            <ac:inkMk id="7" creationId="{60EE5A2D-18EE-F575-620C-CD59CD1E885F}"/>
          </ac:inkMkLst>
        </pc:inkChg>
        <pc:inkChg chg="add mod">
          <ac:chgData name="X.T. Sun" userId="d8e846cab07525bd" providerId="LiveId" clId="{62D1D604-239A-4345-9709-CC0AF84A5ED3}" dt="2024-03-08T00:49:37.519" v="93"/>
          <ac:inkMkLst>
            <pc:docMk/>
            <pc:sldMk cId="0" sldId="282"/>
            <ac:inkMk id="9" creationId="{6105ACCA-807E-863A-6762-C603AA2E1CF0}"/>
          </ac:inkMkLst>
        </pc:inkChg>
        <pc:inkChg chg="add mod">
          <ac:chgData name="X.T. Sun" userId="d8e846cab07525bd" providerId="LiveId" clId="{62D1D604-239A-4345-9709-CC0AF84A5ED3}" dt="2024-03-08T00:49:37.519" v="93"/>
          <ac:inkMkLst>
            <pc:docMk/>
            <pc:sldMk cId="0" sldId="282"/>
            <ac:inkMk id="10" creationId="{05CB7096-5F7E-CD1D-E95A-CC71C155FB27}"/>
          </ac:inkMkLst>
        </pc:inkChg>
        <pc:inkChg chg="add mod">
          <ac:chgData name="X.T. Sun" userId="d8e846cab07525bd" providerId="LiveId" clId="{62D1D604-239A-4345-9709-CC0AF84A5ED3}" dt="2024-03-08T00:49:37.519" v="93"/>
          <ac:inkMkLst>
            <pc:docMk/>
            <pc:sldMk cId="0" sldId="282"/>
            <ac:inkMk id="11" creationId="{9DA9125B-7B14-7D7F-DB4B-5801625C71E5}"/>
          </ac:inkMkLst>
        </pc:inkChg>
        <pc:inkChg chg="add mod">
          <ac:chgData name="X.T. Sun" userId="d8e846cab07525bd" providerId="LiveId" clId="{62D1D604-239A-4345-9709-CC0AF84A5ED3}" dt="2024-03-08T00:49:37.519" v="93"/>
          <ac:inkMkLst>
            <pc:docMk/>
            <pc:sldMk cId="0" sldId="282"/>
            <ac:inkMk id="12" creationId="{01267503-1E92-A888-7167-CCA258CEB66D}"/>
          </ac:inkMkLst>
        </pc:inkChg>
        <pc:inkChg chg="add mod">
          <ac:chgData name="X.T. Sun" userId="d8e846cab07525bd" providerId="LiveId" clId="{62D1D604-239A-4345-9709-CC0AF84A5ED3}" dt="2024-03-08T00:49:37.519" v="93"/>
          <ac:inkMkLst>
            <pc:docMk/>
            <pc:sldMk cId="0" sldId="282"/>
            <ac:inkMk id="14" creationId="{66588FF4-9F9B-52DF-D3D6-7538AB532F1D}"/>
          </ac:inkMkLst>
        </pc:inkChg>
        <pc:inkChg chg="add mod">
          <ac:chgData name="X.T. Sun" userId="d8e846cab07525bd" providerId="LiveId" clId="{62D1D604-239A-4345-9709-CC0AF84A5ED3}" dt="2024-03-08T00:49:37.519" v="93"/>
          <ac:inkMkLst>
            <pc:docMk/>
            <pc:sldMk cId="0" sldId="282"/>
            <ac:inkMk id="15" creationId="{B26364B6-FAC1-DFD1-1918-E6C26FF88C9A}"/>
          </ac:inkMkLst>
        </pc:inkChg>
        <pc:inkChg chg="add mod">
          <ac:chgData name="X.T. Sun" userId="d8e846cab07525bd" providerId="LiveId" clId="{62D1D604-239A-4345-9709-CC0AF84A5ED3}" dt="2024-03-08T00:49:37.519" v="93"/>
          <ac:inkMkLst>
            <pc:docMk/>
            <pc:sldMk cId="0" sldId="282"/>
            <ac:inkMk id="16" creationId="{7C3734CB-AAE0-6620-79A0-BE537391AEE5}"/>
          </ac:inkMkLst>
        </pc:inkChg>
        <pc:inkChg chg="add mod">
          <ac:chgData name="X.T. Sun" userId="d8e846cab07525bd" providerId="LiveId" clId="{62D1D604-239A-4345-9709-CC0AF84A5ED3}" dt="2024-03-08T00:49:37.519" v="93"/>
          <ac:inkMkLst>
            <pc:docMk/>
            <pc:sldMk cId="0" sldId="282"/>
            <ac:inkMk id="17" creationId="{F9E7C1E1-3557-6D7A-9150-77B710A6BFF6}"/>
          </ac:inkMkLst>
        </pc:inkChg>
        <pc:inkChg chg="add mod">
          <ac:chgData name="X.T. Sun" userId="d8e846cab07525bd" providerId="LiveId" clId="{62D1D604-239A-4345-9709-CC0AF84A5ED3}" dt="2024-03-08T00:49:37.519" v="93"/>
          <ac:inkMkLst>
            <pc:docMk/>
            <pc:sldMk cId="0" sldId="282"/>
            <ac:inkMk id="18" creationId="{A89E5651-CEC1-FA5F-F521-5CF42C8951E1}"/>
          </ac:inkMkLst>
        </pc:inkChg>
        <pc:inkChg chg="add mod">
          <ac:chgData name="X.T. Sun" userId="d8e846cab07525bd" providerId="LiveId" clId="{62D1D604-239A-4345-9709-CC0AF84A5ED3}" dt="2024-03-08T00:49:37.519" v="93"/>
          <ac:inkMkLst>
            <pc:docMk/>
            <pc:sldMk cId="0" sldId="282"/>
            <ac:inkMk id="19" creationId="{A02D2B43-C561-547C-8969-20341D547D03}"/>
          </ac:inkMkLst>
        </pc:inkChg>
      </pc:sldChg>
      <pc:sldChg chg="addSp mod">
        <pc:chgData name="X.T. Sun" userId="d8e846cab07525bd" providerId="LiveId" clId="{62D1D604-239A-4345-9709-CC0AF84A5ED3}" dt="2024-03-08T01:09:55.873" v="94" actId="9405"/>
        <pc:sldMkLst>
          <pc:docMk/>
          <pc:sldMk cId="0" sldId="283"/>
        </pc:sldMkLst>
        <pc:inkChg chg="add">
          <ac:chgData name="X.T. Sun" userId="d8e846cab07525bd" providerId="LiveId" clId="{62D1D604-239A-4345-9709-CC0AF84A5ED3}" dt="2024-03-08T01:09:55.873" v="94" actId="9405"/>
          <ac:inkMkLst>
            <pc:docMk/>
            <pc:sldMk cId="0" sldId="283"/>
            <ac:inkMk id="2" creationId="{3BFBB375-E046-9F54-53F5-F5C692FBEBEF}"/>
          </ac:inkMkLst>
        </pc:inkChg>
      </pc:sldChg>
      <pc:sldChg chg="addSp mod">
        <pc:chgData name="X.T. Sun" userId="d8e846cab07525bd" providerId="LiveId" clId="{62D1D604-239A-4345-9709-CC0AF84A5ED3}" dt="2024-03-13T00:12:16.203" v="124" actId="9405"/>
        <pc:sldMkLst>
          <pc:docMk/>
          <pc:sldMk cId="0" sldId="284"/>
        </pc:sldMkLst>
        <pc:inkChg chg="add">
          <ac:chgData name="X.T. Sun" userId="d8e846cab07525bd" providerId="LiveId" clId="{62D1D604-239A-4345-9709-CC0AF84A5ED3}" dt="2024-03-08T01:11:02.025" v="95" actId="9405"/>
          <ac:inkMkLst>
            <pc:docMk/>
            <pc:sldMk cId="0" sldId="284"/>
            <ac:inkMk id="2" creationId="{7A81C609-4960-E5BA-C00A-1938A60E4446}"/>
          </ac:inkMkLst>
        </pc:inkChg>
        <pc:inkChg chg="add">
          <ac:chgData name="X.T. Sun" userId="d8e846cab07525bd" providerId="LiveId" clId="{62D1D604-239A-4345-9709-CC0AF84A5ED3}" dt="2024-03-13T00:12:14.100" v="122" actId="9405"/>
          <ac:inkMkLst>
            <pc:docMk/>
            <pc:sldMk cId="0" sldId="284"/>
            <ac:inkMk id="3" creationId="{FE034827-C1F5-5334-86B3-263D5F56750E}"/>
          </ac:inkMkLst>
        </pc:inkChg>
        <pc:inkChg chg="add">
          <ac:chgData name="X.T. Sun" userId="d8e846cab07525bd" providerId="LiveId" clId="{62D1D604-239A-4345-9709-CC0AF84A5ED3}" dt="2024-03-13T00:12:15.367" v="123" actId="9405"/>
          <ac:inkMkLst>
            <pc:docMk/>
            <pc:sldMk cId="0" sldId="284"/>
            <ac:inkMk id="4" creationId="{5A990DCF-C002-9EA7-8BEF-4F7492983290}"/>
          </ac:inkMkLst>
        </pc:inkChg>
        <pc:inkChg chg="add">
          <ac:chgData name="X.T. Sun" userId="d8e846cab07525bd" providerId="LiveId" clId="{62D1D604-239A-4345-9709-CC0AF84A5ED3}" dt="2024-03-13T00:12:16.203" v="124" actId="9405"/>
          <ac:inkMkLst>
            <pc:docMk/>
            <pc:sldMk cId="0" sldId="284"/>
            <ac:inkMk id="5" creationId="{F3B909A2-E2DD-772A-5274-1C484B537B59}"/>
          </ac:inkMkLst>
        </pc:inkChg>
      </pc:sldChg>
      <pc:sldChg chg="addSp mod">
        <pc:chgData name="X.T. Sun" userId="d8e846cab07525bd" providerId="LiveId" clId="{62D1D604-239A-4345-9709-CC0AF84A5ED3}" dt="2024-03-13T00:11:25.657" v="121" actId="9405"/>
        <pc:sldMkLst>
          <pc:docMk/>
          <pc:sldMk cId="0" sldId="285"/>
        </pc:sldMkLst>
        <pc:inkChg chg="add">
          <ac:chgData name="X.T. Sun" userId="d8e846cab07525bd" providerId="LiveId" clId="{62D1D604-239A-4345-9709-CC0AF84A5ED3}" dt="2024-03-13T00:11:25.657" v="121" actId="9405"/>
          <ac:inkMkLst>
            <pc:docMk/>
            <pc:sldMk cId="0" sldId="285"/>
            <ac:inkMk id="2" creationId="{E7D6701B-3E99-0E7C-FAC5-958432C5F053}"/>
          </ac:inkMkLst>
        </pc:inkChg>
      </pc:sldChg>
      <pc:sldChg chg="addSp mod">
        <pc:chgData name="X.T. Sun" userId="d8e846cab07525bd" providerId="LiveId" clId="{62D1D604-239A-4345-9709-CC0AF84A5ED3}" dt="2024-03-08T01:23:11.986" v="96" actId="9405"/>
        <pc:sldMkLst>
          <pc:docMk/>
          <pc:sldMk cId="0" sldId="287"/>
        </pc:sldMkLst>
        <pc:inkChg chg="add">
          <ac:chgData name="X.T. Sun" userId="d8e846cab07525bd" providerId="LiveId" clId="{62D1D604-239A-4345-9709-CC0AF84A5ED3}" dt="2024-03-08T01:23:11.986" v="96" actId="9405"/>
          <ac:inkMkLst>
            <pc:docMk/>
            <pc:sldMk cId="0" sldId="287"/>
            <ac:inkMk id="2" creationId="{40B773EA-9755-AEDA-59D0-EDDFC81C4F94}"/>
          </ac:inkMkLst>
        </pc:inkChg>
      </pc:sldChg>
      <pc:sldChg chg="addSp modSp mod">
        <pc:chgData name="X.T. Sun" userId="d8e846cab07525bd" providerId="LiveId" clId="{62D1D604-239A-4345-9709-CC0AF84A5ED3}" dt="2024-03-08T01:29:37.365" v="99"/>
        <pc:sldMkLst>
          <pc:docMk/>
          <pc:sldMk cId="0" sldId="289"/>
        </pc:sldMkLst>
        <pc:grpChg chg="mod">
          <ac:chgData name="X.T. Sun" userId="d8e846cab07525bd" providerId="LiveId" clId="{62D1D604-239A-4345-9709-CC0AF84A5ED3}" dt="2024-03-08T01:29:37.365" v="99"/>
          <ac:grpSpMkLst>
            <pc:docMk/>
            <pc:sldMk cId="0" sldId="289"/>
            <ac:grpSpMk id="4" creationId="{DAF1F886-0F47-766E-A50F-9D1E86E2E0EA}"/>
          </ac:grpSpMkLst>
        </pc:grpChg>
        <pc:inkChg chg="add mod">
          <ac:chgData name="X.T. Sun" userId="d8e846cab07525bd" providerId="LiveId" clId="{62D1D604-239A-4345-9709-CC0AF84A5ED3}" dt="2024-03-08T01:29:37.365" v="99"/>
          <ac:inkMkLst>
            <pc:docMk/>
            <pc:sldMk cId="0" sldId="289"/>
            <ac:inkMk id="2" creationId="{63C1C76B-BF58-1945-461B-CA1E95E21646}"/>
          </ac:inkMkLst>
        </pc:inkChg>
        <pc:inkChg chg="add mod">
          <ac:chgData name="X.T. Sun" userId="d8e846cab07525bd" providerId="LiveId" clId="{62D1D604-239A-4345-9709-CC0AF84A5ED3}" dt="2024-03-08T01:29:37.365" v="99"/>
          <ac:inkMkLst>
            <pc:docMk/>
            <pc:sldMk cId="0" sldId="289"/>
            <ac:inkMk id="3" creationId="{42E3D213-0CDC-DF8C-94E2-6A433F22544A}"/>
          </ac:inkMkLst>
        </pc:inkChg>
      </pc:sldChg>
      <pc:sldChg chg="addSp mod">
        <pc:chgData name="X.T. Sun" userId="d8e846cab07525bd" providerId="LiveId" clId="{62D1D604-239A-4345-9709-CC0AF84A5ED3}" dt="2024-03-08T01:30:40.901" v="100" actId="9405"/>
        <pc:sldMkLst>
          <pc:docMk/>
          <pc:sldMk cId="0" sldId="290"/>
        </pc:sldMkLst>
        <pc:inkChg chg="add">
          <ac:chgData name="X.T. Sun" userId="d8e846cab07525bd" providerId="LiveId" clId="{62D1D604-239A-4345-9709-CC0AF84A5ED3}" dt="2024-03-08T01:30:40.901" v="100" actId="9405"/>
          <ac:inkMkLst>
            <pc:docMk/>
            <pc:sldMk cId="0" sldId="290"/>
            <ac:inkMk id="2" creationId="{C775FC7B-2AC5-02ED-334F-4DA4E48D2D4D}"/>
          </ac:inkMkLst>
        </pc:inkChg>
      </pc:sldChg>
      <pc:sldChg chg="addSp delSp modSp mod">
        <pc:chgData name="X.T. Sun" userId="d8e846cab07525bd" providerId="LiveId" clId="{62D1D604-239A-4345-9709-CC0AF84A5ED3}" dt="2024-03-08T01:46:42.656" v="110" actId="9405"/>
        <pc:sldMkLst>
          <pc:docMk/>
          <pc:sldMk cId="0" sldId="292"/>
        </pc:sldMkLst>
        <pc:grpChg chg="mod">
          <ac:chgData name="X.T. Sun" userId="d8e846cab07525bd" providerId="LiveId" clId="{62D1D604-239A-4345-9709-CC0AF84A5ED3}" dt="2024-03-08T01:46:38.020" v="109"/>
          <ac:grpSpMkLst>
            <pc:docMk/>
            <pc:sldMk cId="0" sldId="292"/>
            <ac:grpSpMk id="6" creationId="{11596C72-694F-6677-0D50-10E939C77E7B}"/>
          </ac:grpSpMkLst>
        </pc:grpChg>
        <pc:inkChg chg="add del">
          <ac:chgData name="X.T. Sun" userId="d8e846cab07525bd" providerId="LiveId" clId="{62D1D604-239A-4345-9709-CC0AF84A5ED3}" dt="2024-03-08T01:46:35.522" v="105"/>
          <ac:inkMkLst>
            <pc:docMk/>
            <pc:sldMk cId="0" sldId="292"/>
            <ac:inkMk id="2" creationId="{6B76EEFC-FCE3-8CB8-218D-C58C01F0CDB3}"/>
          </ac:inkMkLst>
        </pc:inkChg>
        <pc:inkChg chg="add mod">
          <ac:chgData name="X.T. Sun" userId="d8e846cab07525bd" providerId="LiveId" clId="{62D1D604-239A-4345-9709-CC0AF84A5ED3}" dt="2024-03-08T01:46:38.020" v="109"/>
          <ac:inkMkLst>
            <pc:docMk/>
            <pc:sldMk cId="0" sldId="292"/>
            <ac:inkMk id="3" creationId="{5A2418BB-B773-4ED2-4C64-E485E49F4DA9}"/>
          </ac:inkMkLst>
        </pc:inkChg>
        <pc:inkChg chg="add mod">
          <ac:chgData name="X.T. Sun" userId="d8e846cab07525bd" providerId="LiveId" clId="{62D1D604-239A-4345-9709-CC0AF84A5ED3}" dt="2024-03-08T01:46:38.020" v="109"/>
          <ac:inkMkLst>
            <pc:docMk/>
            <pc:sldMk cId="0" sldId="292"/>
            <ac:inkMk id="4" creationId="{63892772-7E8D-C8CB-623C-57DF8B2ABFE4}"/>
          </ac:inkMkLst>
        </pc:inkChg>
        <pc:inkChg chg="add mod">
          <ac:chgData name="X.T. Sun" userId="d8e846cab07525bd" providerId="LiveId" clId="{62D1D604-239A-4345-9709-CC0AF84A5ED3}" dt="2024-03-08T01:46:38.020" v="109"/>
          <ac:inkMkLst>
            <pc:docMk/>
            <pc:sldMk cId="0" sldId="292"/>
            <ac:inkMk id="5" creationId="{70650037-4431-8640-5A8B-17C2307DFEBB}"/>
          </ac:inkMkLst>
        </pc:inkChg>
        <pc:inkChg chg="add">
          <ac:chgData name="X.T. Sun" userId="d8e846cab07525bd" providerId="LiveId" clId="{62D1D604-239A-4345-9709-CC0AF84A5ED3}" dt="2024-03-08T01:46:42.656" v="110" actId="9405"/>
          <ac:inkMkLst>
            <pc:docMk/>
            <pc:sldMk cId="0" sldId="292"/>
            <ac:inkMk id="7" creationId="{6FDFC129-DFF5-B0A4-E1FC-E405C2093A31}"/>
          </ac:inkMkLst>
        </pc:inkChg>
      </pc:sldChg>
      <pc:sldChg chg="addSp mod">
        <pc:chgData name="X.T. Sun" userId="d8e846cab07525bd" providerId="LiveId" clId="{62D1D604-239A-4345-9709-CC0AF84A5ED3}" dt="2024-03-12T06:26:51.035" v="113" actId="9405"/>
        <pc:sldMkLst>
          <pc:docMk/>
          <pc:sldMk cId="0" sldId="293"/>
        </pc:sldMkLst>
        <pc:inkChg chg="add">
          <ac:chgData name="X.T. Sun" userId="d8e846cab07525bd" providerId="LiveId" clId="{62D1D604-239A-4345-9709-CC0AF84A5ED3}" dt="2024-03-08T01:49:43.868" v="111" actId="9405"/>
          <ac:inkMkLst>
            <pc:docMk/>
            <pc:sldMk cId="0" sldId="293"/>
            <ac:inkMk id="2" creationId="{19716D58-DBA1-FFDD-AF56-EF889B930768}"/>
          </ac:inkMkLst>
        </pc:inkChg>
        <pc:inkChg chg="add">
          <ac:chgData name="X.T. Sun" userId="d8e846cab07525bd" providerId="LiveId" clId="{62D1D604-239A-4345-9709-CC0AF84A5ED3}" dt="2024-03-12T06:26:49.108" v="112" actId="9405"/>
          <ac:inkMkLst>
            <pc:docMk/>
            <pc:sldMk cId="0" sldId="293"/>
            <ac:inkMk id="3" creationId="{0945F183-6BCA-B60B-FDB7-8D0A01F9BF9E}"/>
          </ac:inkMkLst>
        </pc:inkChg>
        <pc:inkChg chg="add">
          <ac:chgData name="X.T. Sun" userId="d8e846cab07525bd" providerId="LiveId" clId="{62D1D604-239A-4345-9709-CC0AF84A5ED3}" dt="2024-03-12T06:26:51.035" v="113" actId="9405"/>
          <ac:inkMkLst>
            <pc:docMk/>
            <pc:sldMk cId="0" sldId="293"/>
            <ac:inkMk id="4" creationId="{8DFB8DEA-3666-9B1C-4CEA-12AAF6152AE3}"/>
          </ac:inkMkLst>
        </pc:inkChg>
      </pc:sldChg>
      <pc:sldChg chg="addSp mod">
        <pc:chgData name="X.T. Sun" userId="d8e846cab07525bd" providerId="LiveId" clId="{62D1D604-239A-4345-9709-CC0AF84A5ED3}" dt="2024-03-12T06:27:01.965" v="114" actId="9405"/>
        <pc:sldMkLst>
          <pc:docMk/>
          <pc:sldMk cId="0" sldId="294"/>
        </pc:sldMkLst>
        <pc:inkChg chg="add">
          <ac:chgData name="X.T. Sun" userId="d8e846cab07525bd" providerId="LiveId" clId="{62D1D604-239A-4345-9709-CC0AF84A5ED3}" dt="2024-03-12T06:27:01.965" v="114" actId="9405"/>
          <ac:inkMkLst>
            <pc:docMk/>
            <pc:sldMk cId="0" sldId="294"/>
            <ac:inkMk id="3" creationId="{BDC45CD1-7B76-1D36-0BA8-15798EE649DD}"/>
          </ac:inkMkLst>
        </pc:inkChg>
      </pc:sldChg>
      <pc:sldChg chg="addSp modSp mod">
        <pc:chgData name="X.T. Sun" userId="d8e846cab07525bd" providerId="LiveId" clId="{62D1D604-239A-4345-9709-CC0AF84A5ED3}" dt="2024-03-12T06:39:48.599" v="120"/>
        <pc:sldMkLst>
          <pc:docMk/>
          <pc:sldMk cId="0" sldId="295"/>
        </pc:sldMkLst>
        <pc:grpChg chg="mod">
          <ac:chgData name="X.T. Sun" userId="d8e846cab07525bd" providerId="LiveId" clId="{62D1D604-239A-4345-9709-CC0AF84A5ED3}" dt="2024-03-12T06:39:48.599" v="120"/>
          <ac:grpSpMkLst>
            <pc:docMk/>
            <pc:sldMk cId="0" sldId="295"/>
            <ac:grpSpMk id="7" creationId="{884032EB-C0DF-C6C7-6B34-7DC52F2250BA}"/>
          </ac:grpSpMkLst>
        </pc:grpChg>
        <pc:inkChg chg="add mod">
          <ac:chgData name="X.T. Sun" userId="d8e846cab07525bd" providerId="LiveId" clId="{62D1D604-239A-4345-9709-CC0AF84A5ED3}" dt="2024-03-12T06:39:48.599" v="120"/>
          <ac:inkMkLst>
            <pc:docMk/>
            <pc:sldMk cId="0" sldId="295"/>
            <ac:inkMk id="2" creationId="{0C17B084-B657-DAF7-BB4C-DEDAD54CF4F9}"/>
          </ac:inkMkLst>
        </pc:inkChg>
        <pc:inkChg chg="add mod">
          <ac:chgData name="X.T. Sun" userId="d8e846cab07525bd" providerId="LiveId" clId="{62D1D604-239A-4345-9709-CC0AF84A5ED3}" dt="2024-03-12T06:39:48.599" v="120"/>
          <ac:inkMkLst>
            <pc:docMk/>
            <pc:sldMk cId="0" sldId="295"/>
            <ac:inkMk id="3" creationId="{C4F4C658-4D19-5080-8199-1DB029B5FBC0}"/>
          </ac:inkMkLst>
        </pc:inkChg>
        <pc:inkChg chg="add">
          <ac:chgData name="X.T. Sun" userId="d8e846cab07525bd" providerId="LiveId" clId="{62D1D604-239A-4345-9709-CC0AF84A5ED3}" dt="2024-03-12T06:39:46.696" v="117" actId="9405"/>
          <ac:inkMkLst>
            <pc:docMk/>
            <pc:sldMk cId="0" sldId="295"/>
            <ac:inkMk id="4" creationId="{6117BD48-529C-EC5B-CE16-4FEC6C3A2D7C}"/>
          </ac:inkMkLst>
        </pc:inkChg>
        <pc:inkChg chg="add mod">
          <ac:chgData name="X.T. Sun" userId="d8e846cab07525bd" providerId="LiveId" clId="{62D1D604-239A-4345-9709-CC0AF84A5ED3}" dt="2024-03-12T06:39:48.599" v="120"/>
          <ac:inkMkLst>
            <pc:docMk/>
            <pc:sldMk cId="0" sldId="295"/>
            <ac:inkMk id="5" creationId="{E479A8D0-F776-7801-6BD0-3FFCB1DB01AB}"/>
          </ac:inkMkLst>
        </pc:inkChg>
        <pc:inkChg chg="add mod">
          <ac:chgData name="X.T. Sun" userId="d8e846cab07525bd" providerId="LiveId" clId="{62D1D604-239A-4345-9709-CC0AF84A5ED3}" dt="2024-03-12T06:39:48.599" v="120"/>
          <ac:inkMkLst>
            <pc:docMk/>
            <pc:sldMk cId="0" sldId="295"/>
            <ac:inkMk id="6" creationId="{C6BD0EA1-35A8-3756-3024-8B10A57E2119}"/>
          </ac:inkMkLst>
        </pc:inkChg>
      </pc:sldChg>
      <pc:sldChg chg="addSp modSp mod">
        <pc:chgData name="X.T. Sun" userId="d8e846cab07525bd" providerId="LiveId" clId="{62D1D604-239A-4345-9709-CC0AF84A5ED3}" dt="2024-03-08T01:31:59.691" v="103"/>
        <pc:sldMkLst>
          <pc:docMk/>
          <pc:sldMk cId="0" sldId="300"/>
        </pc:sldMkLst>
        <pc:grpChg chg="mod">
          <ac:chgData name="X.T. Sun" userId="d8e846cab07525bd" providerId="LiveId" clId="{62D1D604-239A-4345-9709-CC0AF84A5ED3}" dt="2024-03-08T01:31:59.691" v="103"/>
          <ac:grpSpMkLst>
            <pc:docMk/>
            <pc:sldMk cId="0" sldId="300"/>
            <ac:grpSpMk id="4" creationId="{DF0632AD-0708-46A6-AC69-E51E62D54425}"/>
          </ac:grpSpMkLst>
        </pc:grpChg>
        <pc:inkChg chg="add mod">
          <ac:chgData name="X.T. Sun" userId="d8e846cab07525bd" providerId="LiveId" clId="{62D1D604-239A-4345-9709-CC0AF84A5ED3}" dt="2024-03-08T01:31:59.691" v="103"/>
          <ac:inkMkLst>
            <pc:docMk/>
            <pc:sldMk cId="0" sldId="300"/>
            <ac:inkMk id="2" creationId="{275210BB-36BC-7E6F-0733-8B25EF4AEEC9}"/>
          </ac:inkMkLst>
        </pc:inkChg>
        <pc:inkChg chg="add mod">
          <ac:chgData name="X.T. Sun" userId="d8e846cab07525bd" providerId="LiveId" clId="{62D1D604-239A-4345-9709-CC0AF84A5ED3}" dt="2024-03-08T01:31:59.691" v="103"/>
          <ac:inkMkLst>
            <pc:docMk/>
            <pc:sldMk cId="0" sldId="300"/>
            <ac:inkMk id="3" creationId="{9EBBC276-D278-D887-9C17-C1F3044306B8}"/>
          </ac:inkMkLst>
        </pc:inkChg>
      </pc:sldChg>
    </pc:docChg>
  </pc:docChgLst>
  <pc:docChgLst>
    <pc:chgData name="X.T. Sun" userId="d8e846cab07525bd" providerId="LiveId" clId="{10DE466F-CA75-4EFD-89D2-BF5755A3D6F9}"/>
    <pc:docChg chg="modSld">
      <pc:chgData name="X.T. Sun" userId="d8e846cab07525bd" providerId="LiveId" clId="{10DE466F-CA75-4EFD-89D2-BF5755A3D6F9}" dt="2024-04-06T12:35:29.397" v="1" actId="14100"/>
      <pc:docMkLst>
        <pc:docMk/>
      </pc:docMkLst>
      <pc:sldChg chg="modSp">
        <pc:chgData name="X.T. Sun" userId="d8e846cab07525bd" providerId="LiveId" clId="{10DE466F-CA75-4EFD-89D2-BF5755A3D6F9}" dt="2024-04-06T12:29:10.205" v="0" actId="20578"/>
        <pc:sldMkLst>
          <pc:docMk/>
          <pc:sldMk cId="0" sldId="259"/>
        </pc:sldMkLst>
        <pc:spChg chg="mod">
          <ac:chgData name="X.T. Sun" userId="d8e846cab07525bd" providerId="LiveId" clId="{10DE466F-CA75-4EFD-89D2-BF5755A3D6F9}" dt="2024-04-06T12:29:10.205" v="0" actId="20578"/>
          <ac:spMkLst>
            <pc:docMk/>
            <pc:sldMk cId="0" sldId="259"/>
            <ac:spMk id="10244" creationId="{3A05620A-647A-A7EF-4921-39D64C7149EE}"/>
          </ac:spMkLst>
        </pc:spChg>
      </pc:sldChg>
      <pc:sldChg chg="modSp mod">
        <pc:chgData name="X.T. Sun" userId="d8e846cab07525bd" providerId="LiveId" clId="{10DE466F-CA75-4EFD-89D2-BF5755A3D6F9}" dt="2024-04-06T12:35:29.397" v="1" actId="14100"/>
        <pc:sldMkLst>
          <pc:docMk/>
          <pc:sldMk cId="0" sldId="277"/>
        </pc:sldMkLst>
        <pc:grpChg chg="mod">
          <ac:chgData name="X.T. Sun" userId="d8e846cab07525bd" providerId="LiveId" clId="{10DE466F-CA75-4EFD-89D2-BF5755A3D6F9}" dt="2024-04-06T12:35:29.397" v="1" actId="14100"/>
          <ac:grpSpMkLst>
            <pc:docMk/>
            <pc:sldMk cId="0" sldId="277"/>
            <ac:grpSpMk id="7" creationId="{3C797CAE-2669-68FF-3E81-920CFF5269C3}"/>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A7FC552-509B-46F8-44E8-7273F5DDAE2E}"/>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en-US" altLang="zh-CN"/>
          </a:p>
        </p:txBody>
      </p:sp>
      <p:sp>
        <p:nvSpPr>
          <p:cNvPr id="135171" name="Rectangle 3">
            <a:extLst>
              <a:ext uri="{FF2B5EF4-FFF2-40B4-BE49-F238E27FC236}">
                <a16:creationId xmlns:a16="http://schemas.microsoft.com/office/drawing/2014/main" id="{FC33C159-40B9-3716-7C09-66963481BE0A}"/>
              </a:ext>
            </a:extLst>
          </p:cNvPr>
          <p:cNvSpPr>
            <a:spLocks noGrp="1" noChangeArrowheads="1"/>
          </p:cNvSpPr>
          <p:nvPr>
            <p:ph type="dt" sz="quarter"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135172" name="Rectangle 4">
            <a:extLst>
              <a:ext uri="{FF2B5EF4-FFF2-40B4-BE49-F238E27FC236}">
                <a16:creationId xmlns:a16="http://schemas.microsoft.com/office/drawing/2014/main" id="{2E08C49A-7AF4-5585-5CB0-DD9C5BD2E9FC}"/>
              </a:ext>
            </a:extLst>
          </p:cNvPr>
          <p:cNvSpPr>
            <a:spLocks noGrp="1" noChangeArrowheads="1"/>
          </p:cNvSpPr>
          <p:nvPr>
            <p:ph type="ftr" sz="quarter" idx="2"/>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135173" name="Rectangle 5">
            <a:extLst>
              <a:ext uri="{FF2B5EF4-FFF2-40B4-BE49-F238E27FC236}">
                <a16:creationId xmlns:a16="http://schemas.microsoft.com/office/drawing/2014/main" id="{D0FC3A88-30F4-3170-7052-3B0ECE537C87}"/>
              </a:ext>
            </a:extLst>
          </p:cNvPr>
          <p:cNvSpPr>
            <a:spLocks noGrp="1" noChangeArrowheads="1"/>
          </p:cNvSpPr>
          <p:nvPr>
            <p:ph type="sldNum" sz="quarter" idx="3"/>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smtClean="0"/>
            </a:lvl1pPr>
          </a:lstStyle>
          <a:p>
            <a:pPr>
              <a:defRPr/>
            </a:pPr>
            <a:fld id="{DDD8CB70-E16C-4098-9F57-0C309C4D9FF0}" type="slidenum">
              <a:rPr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26:48.699"/>
    </inkml:context>
    <inkml:brush xml:id="br0">
      <inkml:brushProperty name="width" value="0.05" units="cm"/>
      <inkml:brushProperty name="height" value="0.05" units="cm"/>
      <inkml:brushProperty name="color" value="#E71224"/>
    </inkml:brush>
  </inkml:definitions>
  <inkml:trace contextRef="#ctx0" brushRef="#br0">59 79 17583 0 0,'-4'-13'8'0'0,"2"5"-43"0"0,0 1-1 0 0,-1-1 1 0 0,0 0-1 0 0,-1 0 1 0 0,-9-14-1 0 0,13 22 36 0 0,0 0-1 0 0,0-1 1 0 0,-1 1 0 0 0,1 0-1 0 0,0 0 1 0 0,0 0 0 0 0,0 0-1 0 0,0-1 1 0 0,-1 1 0 0 0,1 0-1 0 0,0-1 1 0 0,0 1 0 0 0,-1 0-1 0 0,1 0 1 0 0,0-1 0 0 0,0 1-1 0 0,-1 0 1 0 0,1 0 0 0 0,0 0-1 0 0,-1 0 1 0 0,1 0 0 0 0,0 0-1 0 0,-1 0 1 0 0,1 0 0 0 0,0 0-1 0 0,-1 0 1 0 0,1 0 0 0 0,-1-1-1 0 0,1 1 1 0 0,0 0-1 0 0,-1 0 1 0 0,1 0 0 0 0,0 0-1 0 0,-1 1 1 0 0,1-1 0 0 0,-1 0-1 0 0,1 0 1 0 0,0 0 0 0 0,-1 0-1 0 0,1 0 1 0 0,0 0 0 0 0,-1 0-1 0 0,1 0 1 0 0,0 0 0 0 0,-1 0-1 0 0,1 0 1 0 0,0 1 0 0 0,0-1-1 0 0,-1 0 1 0 0,1 0 0 0 0,0 1-1 0 0,0-1 1 0 0,-1 0 0 0 0,1 1-1 0 0,0-1 1 0 0,0 0 0 0 0,0 0-1 0 0,-1 0 1 0 0,1 0 0 0 0,0 1-1 0 0,0 0 1 0 0,-8 14 46 0 0,5 15 37 0 0,6-13-42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8.431"/>
    </inkml:context>
    <inkml:brush xml:id="br0">
      <inkml:brushProperty name="width" value="0.05" units="cm"/>
      <inkml:brushProperty name="height" value="0.05" units="cm"/>
    </inkml:brush>
  </inkml:definitions>
  <inkml:trace contextRef="#ctx0" brushRef="#br0">16 1 14064 0 0,'-15'108'3194'0'0,"15"-98"-3120"0"0,0 0 0 0 0,1-1 0 0 0,0 1 1 0 0,0 0-1 0 0,1-1 0 0 0,0 1 0 0 0,1-1 0 0 0,0 0 0 0 0,0 1 0 0 0,1-1 0 0 0,0-1 0 0 0,1 1 0 0 0,0-1 0 0 0,0 0 1 0 0,1 0-1 0 0,0 0 0 0 0,0 0 0 0 0,1-1 0 0 0,0-1 0 0 0,15 13 0 0 0,-14-13-39 0 0,1 0 0 0 0,0 0 0 0 0,0-1 0 0 0,0 0 0 0 0,0-1 0 0 0,1 0 1 0 0,15 5-1 0 0,-21-9-31 0 0,-1 1 1 0 0,0-1 0 0 0,1 0 0 0 0,-1 0-1 0 0,1 0 1 0 0,-1 0 0 0 0,1-1 0 0 0,-1 1 0 0 0,1-1-1 0 0,-1 0 1 0 0,0 0 0 0 0,0 0 0 0 0,1 0-1 0 0,-1-1 1 0 0,0 1 0 0 0,0-1 0 0 0,0 0-1 0 0,0 0 1 0 0,0 0 0 0 0,-1 0 0 0 0,1 0 0 0 0,-1-1-1 0 0,1 1 1 0 0,-1-1 0 0 0,0 0 0 0 0,4-5-1 0 0,-1-4 12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26:49.083"/>
    </inkml:context>
    <inkml:brush xml:id="br0">
      <inkml:brushProperty name="width" value="0.05" units="cm"/>
      <inkml:brushProperty name="height" value="0.05" units="cm"/>
    </inkml:brush>
  </inkml:definitions>
  <inkml:trace contextRef="#ctx0" brushRef="#br0">693 111 19295 0 0,'3'-8'223'0'0,"0"-1"1"0"0,-1 0-1 0 0,-1 1 0 0 0,1-1 0 0 0,-2 0 0 0 0,1 0 0 0 0,-1 0 0 0 0,0 0 0 0 0,-3-15 0 0 0,3 23-153 0 0,-1 1 0 0 0,0-1 0 0 0,0 0 0 0 0,1 1 0 0 0,-1-1-1 0 0,0 1 1 0 0,0-1 0 0 0,0 1 0 0 0,0-1 0 0 0,1 1 0 0 0,-1-1 0 0 0,0 1 0 0 0,0 0 0 0 0,0 0 0 0 0,0 0 0 0 0,0-1-1 0 0,0 1 1 0 0,0 0 0 0 0,0 0 0 0 0,0 0 0 0 0,0 0 0 0 0,0 0 0 0 0,0 1 0 0 0,0-1 0 0 0,0 0 0 0 0,0 0 0 0 0,0 1-1 0 0,0-1 1 0 0,0 0 0 0 0,1 1 0 0 0,-1-1 0 0 0,0 1 0 0 0,0-1 0 0 0,-1 2 0 0 0,-42 22 186 0 0,36-20-142 0 0,-19 14 101 0 0,1 1 1 0 0,0 0-1 0 0,2 2 0 0 0,0 1 0 0 0,-31 37 0 0 0,-6 20 223 0 0,23-22-317 0 0,27-41-78 0 0,-3 10 32 0 0,-11 16 64 0 0,19-32-94 0 0,-1 0 1 0 0,-1 0-1 0 0,0-1 0 0 0,-11 11 1 0 0,-12 8 55 0 0,13-14-44 0 0,1 0 1 0 0,1 2 0 0 0,0 0-1 0 0,1 1 1 0 0,1 0 0 0 0,0 2-1 0 0,2-1 1 0 0,-14 27 0 0 0,14-15-10 0 0,1 1 1 0 0,2 0 0 0 0,1 1 0 0 0,1 0 0 0 0,2 0 0 0 0,1 0-1 0 0,1 1 1 0 0,2-1 0 0 0,2 1 0 0 0,8 64 0 0 0,56 254 131 0 0,-28-166-124 0 0,-33-166-52 0 0,59 410 104 0 0,-44 849 29 0 0,-54-118-72 0 0,57-517-34 0 0,0-48 0 0 0,-22-525-29 0 0,17 684 28 0 0,-8-486-19 0 0,17 201 18 0 0,125 421 35 0 0,-114-719-52 0 0,29 166 17 0 0,-62-295-21 0 0,-2-24-1 0 0,0 0-1 0 0,0 0 0 0 0,2 0 1 0 0,10 31-1 0 0,-7-39 0 0 0,-3-9 4 0 0,-6-7-2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26:51.029"/>
    </inkml:context>
    <inkml:brush xml:id="br0">
      <inkml:brushProperty name="width" value="0.05" units="cm"/>
      <inkml:brushProperty name="height" value="0.05" units="cm"/>
    </inkml:brush>
  </inkml:definitions>
  <inkml:trace contextRef="#ctx0" brushRef="#br0">1064 894 17383 0 0,'-78'-3'1402'0'0,"0"-6"-350"0"0,36 3-680 0 0,0 2-1 0 0,0 1 0 0 0,0 2 1 0 0,-53 6-1 0 0,76-1-313 0 0,0 1 0 0 0,0 0-1 0 0,1 2 1 0 0,0 0 0 0 0,0 1 0 0 0,0 1-1 0 0,1 0 1 0 0,0 1 0 0 0,1 1 0 0 0,-18 16-1 0 0,-3 6 0 0 0,2 2-1 0 0,-57 72 0 0 0,-47 76 4 0 0,124-164-54 0 0,1 2 0 0 0,0 0 1 0 0,1 0-1 0 0,2 1 0 0 0,0 0 0 0 0,1 1 1 0 0,2 1-1 0 0,0-1 0 0 0,1 1 0 0 0,2 0 1 0 0,0 1-1 0 0,2 0 0 0 0,-1 46 0 0 0,5-36-2 0 0,2 0-1 0 0,1 0 0 0 0,2-1 1 0 0,1 1-1 0 0,2-1 1 0 0,1-1-1 0 0,2 0 0 0 0,1 0 1 0 0,22 38-1 0 0,-22-46-1 0 0,1 0-1 0 0,1-1 0 0 0,1-1 1 0 0,2-1-1 0 0,23 25 0 0 0,-28-34-1 0 0,13 14 0 0 0,37 28 0 0 0,-52-47 0 0 0,0-1 0 0 0,1 1 0 0 0,0-2 0 0 0,0 0 0 0 0,0 0 0 0 0,27 7 0 0 0,2-3 0 0 0,1-3 0 0 0,0-1 0 0 0,45 0 0 0 0,129-7 0 0 0,-197 0 0 0 0,325-32 0 0 0,-212 16 0 0 0,-33 5 0 0 0,318-25 0 0 0,128 51 0 0 0,42 31 0 0 0,-476-44 0 0 0,-1-5 0 0 0,0-5 0 0 0,148-30 0 0 0,-98 0 0 0 0,-1-7 0 0 0,268-116 0 0 0,-379 138 0 0 0,0-3 0 0 0,-2-2 0 0 0,-1-1 0 0 0,-2-3 0 0 0,45-42 0 0 0,177-205 0 0 0,-240 250 2 0 0,-1-1 0 0 0,-2-1-1 0 0,-1-1 1 0 0,-1-1 0 0 0,-2-1-1 0 0,15-42 1 0 0,-23 51-1 0 0,-2 0 1 0 0,-1-1-1 0 0,-2 0 0 0 0,0 0 1 0 0,-2 0-1 0 0,0-1 1 0 0,-3 0-1 0 0,0 1 0 0 0,-5-38 1 0 0,2 47 0 0 0,-2 2 0 0 0,1-1 0 0 0,-2 0 0 0 0,0 1 0 0 0,-1 0 0 0 0,-1 0 0 0 0,0 1 0 0 0,-1 0 0 0 0,0 1 0 0 0,-2 0 0 0 0,0 0 0 0 0,0 1 0 0 0,-22-20 0 0 0,-15-7 15 0 0,0 2 1 0 0,-81-46 0 0 0,85 55-11 0 0,-37-19 16 0 0,-1 3 1 0 0,-99-37 0 0 0,-185-48 87 0 0,95 47-22 0 0,-302-51-1 0 0,420 109-48 0 0,-1 7 0 0 0,-1 6 1 0 0,-255 15-1 0 0,-206 76 86 0 0,-2 44-12 0 0,-26 28 3 0 0,493-112-92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27:01.959"/>
    </inkml:context>
    <inkml:brush xml:id="br0">
      <inkml:brushProperty name="width" value="0.05" units="cm"/>
      <inkml:brushProperty name="height" value="0.05" units="cm"/>
    </inkml:brush>
  </inkml:definitions>
  <inkml:trace contextRef="#ctx0" brushRef="#br0">1103 73 15072 0 0,'-1'-5'47'0'0,"-1"0"0"0"0,0 1 1 0 0,0-1-1 0 0,0 0 1 0 0,0 1-1 0 0,-1-1 1 0 0,1 1-1 0 0,-1 0 0 0 0,-1 0 1 0 0,1 0-1 0 0,0 0 1 0 0,-7-5-1 0 0,8 7-20 0 0,-1 1-1 0 0,0 0 1 0 0,0-1 0 0 0,1 1-1 0 0,-1 0 1 0 0,0 1-1 0 0,0-1 1 0 0,0 0-1 0 0,0 1 1 0 0,0 0 0 0 0,0-1-1 0 0,0 1 1 0 0,0 0-1 0 0,0 1 1 0 0,0-1 0 0 0,0 0-1 0 0,0 1 1 0 0,0 0-1 0 0,0 0 1 0 0,0 0-1 0 0,0 0 1 0 0,1 0 0 0 0,-5 3-1 0 0,-31 15 235 0 0,2 3 0 0 0,0 0 0 0 0,1 3 0 0 0,2 1 0 0 0,1 1 0 0 0,-30 33 0 0 0,-162 202 478 0 0,173-198-520 0 0,-25 33 147 0 0,-67 111-1 0 0,116-162-282 0 0,2 0-1 0 0,2 1 1 0 0,2 2-1 0 0,2 0 0 0 0,-13 58 1 0 0,24-69-38 0 0,2 0 0 0 0,2 0 0 0 0,2 0 1 0 0,2 43-1 0 0,22 152 102 0 0,-5-84-79 0 0,-2 9-20 0 0,19 310 23 0 0,-17 1586 59 0 0,-14-1329-102 0 0,-25 180 17 0 0,14-712-40 0 0,-37 605 13 0 0,15-317-7 0 0,-21 598 21 0 0,41-1-5 0 0,15-681-14 0 0,3 141 36 0 0,-4-313-10 0 0,15 222 90 0 0,-1-294 27 0 0,55 227 0 0 0,-68-363-141 0 0,1-1-1 0 0,0 0 1 0 0,0 0-1 0 0,2 0 1 0 0,18 27-1 0 0,-12-24 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39:46.691"/>
    </inkml:context>
    <inkml:brush xml:id="br0">
      <inkml:brushProperty name="width" value="0.05" units="cm"/>
      <inkml:brushProperty name="height" value="0.05" units="cm"/>
    </inkml:brush>
  </inkml:definitions>
  <inkml:trace contextRef="#ctx0" brushRef="#br0">1 1071 17583 0 0,'32'-26'490'0'0,"-21"17"-261"0"0,0 0-1 0 0,1 1 1 0 0,-1 0 0 0 0,17-7-1 0 0,-23 13-190 0 0,-1 0 0 0 0,1 1 0 0 0,0-1 0 0 0,0 1 0 0 0,1 0 0 0 0,-1 1 0 0 0,0-1 0 0 0,0 1 0 0 0,0 0 0 0 0,1 0 0 0 0,-1 1 0 0 0,0-1 0 0 0,0 1 0 0 0,0 0-1 0 0,7 3 1 0 0,-4-1 76 0 0,-1 0 0 0 0,0 0 0 0 0,0 1 0 0 0,0 0 0 0 0,0 1 0 0 0,-1-1 0 0 0,1 1-1 0 0,-1 0 1 0 0,0 1 0 0 0,-1 0 0 0 0,1 0 0 0 0,-1 0 0 0 0,8 13 0 0 0,2 7 86 0 0,-1 1 0 0 0,15 42-1 0 0,0-1-89 0 0,14 24 129 0 0,102 194 647 0 0,-122-248-793 0 0,2 0-1 0 0,1-1 1 0 0,2-2-1 0 0,2-1 1 0 0,37 34-1 0 0,-55-58-67 0 0,1 1-1 0 0,0-1 1 0 0,0-1-1 0 0,1-1 1 0 0,0 1-1 0 0,1-2 0 0 0,0 0 1 0 0,0-1-1 0 0,0-1 1 0 0,1 0-1 0 0,23 4 1 0 0,-25-8-8 0 0,0 0-1 0 0,0-1 1 0 0,0 0 0 0 0,0-1 0 0 0,0 0 0 0 0,0-2 0 0 0,-1 1 0 0 0,1-2-1 0 0,-1 0 1 0 0,0 0 0 0 0,0-1 0 0 0,0-1 0 0 0,22-13 0 0 0,21-17 24 0 0,-2-2 1 0 0,-2-3-1 0 0,-2-2 0 0 0,63-68 1 0 0,160-216 113 0 0,-154 176-100 0 0,734-891 160 0 0,-728 893-185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39:45.100"/>
    </inkml:context>
    <inkml:brush xml:id="br0">
      <inkml:brushProperty name="width" value="0.05" units="cm"/>
      <inkml:brushProperty name="height" value="0.05" units="cm"/>
    </inkml:brush>
  </inkml:definitions>
  <inkml:trace contextRef="#ctx0" brushRef="#br0">0 1218 17887 0 0,'0'0'440'0'0,"5"4"0"0"0,43 32 211 0 0,-1 2-1 0 0,65 71 0 0 0,57 102 942 0 0,9 12-860 0 0,-171-216-692 0 0,0 0 1 0 0,0-1-1 0 0,0 0 1 0 0,1 0-1 0 0,0 0 0 0 0,0-1 1 0 0,0 0-1 0 0,1-1 1 0 0,-1 0-1 0 0,1 0 1 0 0,0-1-1 0 0,0 0 0 0 0,1 0 1 0 0,-1-1-1 0 0,1-1 1 0 0,-1 1-1 0 0,1-2 0 0 0,-1 1 1 0 0,1-1-1 0 0,-1-1 1 0 0,1 1-1 0 0,0-2 1 0 0,-1 1-1 0 0,0-1 0 0 0,1-1 1 0 0,16-6-1 0 0,-3-1-24 0 0,0-1 1 0 0,-1-2-1 0 0,0 0 1 0 0,0-1-1 0 0,-2-1 0 0 0,0 0 1 0 0,-1-2-1 0 0,0-1 0 0 0,18-22 1 0 0,260-331 39 0 0,-265 335-52 0 0,493-522 77 0 0,-353 400-62 0 0,235-198 27 0 0,-341 311-35 0 0,2 3 1 0 0,1 3-1 0 0,2 2 0 0 0,89-30 0 0 0,-101 46-3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39:46.066"/>
    </inkml:context>
    <inkml:brush xml:id="br0">
      <inkml:brushProperty name="width" value="0.05" units="cm"/>
      <inkml:brushProperty name="height" value="0.05" units="cm"/>
    </inkml:brush>
  </inkml:definitions>
  <inkml:trace contextRef="#ctx0" brushRef="#br0">12 562 17383 0 0,'-2'5'140'0'0,"0"1"-1"0"0,0 0 1 0 0,0 0-1 0 0,1 0 0 0 0,0 0 1 0 0,0 0-1 0 0,1 0 0 0 0,-1 0 1 0 0,1 0-1 0 0,1 0 0 0 0,-1 0 1 0 0,1 0-1 0 0,0 0 0 0 0,0 0 1 0 0,1 0-1 0 0,3 8 0 0 0,-4-8-188 0 0,96 445 2521 0 0,-64-302-2243 0 0,18 66 262 0 0,-41-183-338 0 0,1-1 1 0 0,2 0-1 0 0,1 0 1 0 0,27 43-1 0 0,-37-69-133 0 0,0 1 0 0 0,0 0-1 0 0,1-1 1 0 0,-1 0 0 0 0,1 0 0 0 0,0 0 0 0 0,0-1-1 0 0,1 0 1 0 0,-1 0 0 0 0,1 0 0 0 0,0 0 0 0 0,0-1-1 0 0,0 0 1 0 0,1-1 0 0 0,-1 1 0 0 0,1-1 0 0 0,-1 0-1 0 0,1-1 1 0 0,11 2 0 0 0,-8-3-7 0 0,0 0 0 0 0,1-1 0 0 0,-1 0-1 0 0,0-1 1 0 0,0 0 0 0 0,0 0 0 0 0,0-1 0 0 0,0 0-1 0 0,-1-1 1 0 0,1 0 0 0 0,-1-1 0 0 0,16-10 0 0 0,23-21 13 0 0,-2-1 0 0 0,-1-3 0 0 0,60-67 1 0 0,-31 29-6 0 0,133-143 34 0 0,120-115-30 0 0,-208 228-21 0 0,371-311 29 0 0,-412 362-21 0 0,1 3 0 0 0,3 3 0 0 0,2 4 0 0 0,149-59 1 0 0,-153 78 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39:47.595"/>
    </inkml:context>
    <inkml:brush xml:id="br0">
      <inkml:brushProperty name="width" value="0.05" units="cm"/>
      <inkml:brushProperty name="height" value="0.05" units="cm"/>
    </inkml:brush>
  </inkml:definitions>
  <inkml:trace contextRef="#ctx0" brushRef="#br0">1 0 18295 0 0,'24'36'670'0'0,"2"-1"-1"0"0,57 58 1 0 0,-13-16-341 0 0,-58-63-169 0 0,187 231 1421 0 0,-152-181-1110 0 0,74 136 1 0 0,-103-163-393 0 0,2 0 0 0 0,1-1 1 0 0,2-1-1 0 0,1-1 0 0 0,31 33 1 0 0,-34-48-50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2T06:39:48.009"/>
    </inkml:context>
    <inkml:brush xml:id="br0">
      <inkml:brushProperty name="width" value="0.05" units="cm"/>
      <inkml:brushProperty name="height" value="0.05" units="cm"/>
    </inkml:brush>
  </inkml:definitions>
  <inkml:trace contextRef="#ctx0" brushRef="#br0">840 1 16983 0 0,'-3'3'376'0'0,"-10"24"74"0"0,1 0-1 0 0,-10 33 1 0 0,-6 14-255 0 0,-291 527 1672 0 0,7-169-858 0 0,232-331-861 0 0,29-38-52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8.785"/>
    </inkml:context>
    <inkml:brush xml:id="br0">
      <inkml:brushProperty name="width" value="0.05" units="cm"/>
      <inkml:brushProperty name="height" value="0.05" units="cm"/>
    </inkml:brush>
  </inkml:definitions>
  <inkml:trace contextRef="#ctx0" brushRef="#br0">323 1 13464 0 0,'0'0'224'0'0,"-4"1"0"0"0,-3 0-121 0 0,1 1 1 0 0,-1-1 0 0 0,1 2 0 0 0,0-1 0 0 0,-1 1 0 0 0,2 0 0 0 0,-1 0-1 0 0,-11 7 1 0 0,-32 31 910 0 0,2 2 0 0 0,-82 96-1 0 0,103-106-691 0 0,26-28-260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9.129"/>
    </inkml:context>
    <inkml:brush xml:id="br0">
      <inkml:brushProperty name="width" value="0.05" units="cm"/>
      <inkml:brushProperty name="height" value="0.05" units="cm"/>
    </inkml:brush>
  </inkml:definitions>
  <inkml:trace contextRef="#ctx0" brushRef="#br0">1 177 14272 0 0,'0'0'1193'0'0,"4"-3"-1054"0"0,48-35 705 0 0,91-59 77 0 0,-124 84-692 0 0,-16 11-174 0 0,-1 0 1 0 0,1 0-1 0 0,0-1 1 0 0,0 2 0 0 0,1-1-1 0 0,-1 0 1 0 0,0 1-1 0 0,0-1 1 0 0,1 1 0 0 0,-1 0-1 0 0,7-1 1 0 0,-6-1 61 0 0,-3 1-68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9.480"/>
    </inkml:context>
    <inkml:brush xml:id="br0">
      <inkml:brushProperty name="width" value="0.05" units="cm"/>
      <inkml:brushProperty name="height" value="0.05" units="cm"/>
    </inkml:brush>
  </inkml:definitions>
  <inkml:trace contextRef="#ctx0" brushRef="#br0">77 1 13464 0 0,'-14'39'2614'0'0,"0"-6"-2331"0"0,7 1-67 0 0,1 1 1 0 0,2 0-1 0 0,1 0 1 0 0,2 1-1 0 0,7 69 1 0 0,-2-55-8 0 0,-7 99 0 0 0,4-110-132 0 0,0-33-62 0 0,0 0-1 0 0,-1 0 1 0 0,0 0 0 0 0,0 0 0 0 0,0 0-1 0 0,-2 8 1 0 0,-9 19 117 0 0,10-32-126 0 0,1 0-1 0 0,0 0 1 0 0,-1 0 0 0 0,1 0-1 0 0,-1 0 1 0 0,1 0-1 0 0,-1 0 1 0 0,1 0-1 0 0,-1 0 1 0 0,1 0-1 0 0,-1 0 1 0 0,0-1-1 0 0,0 1 1 0 0,0 0-1 0 0,1 0 1 0 0,-1-1-1 0 0,0 1 1 0 0,0 0-1 0 0,0-1 1 0 0,0 1-1 0 0,0-1 1 0 0,0 0 0 0 0,0 1-1 0 0,0-1 1 0 0,-2 1-1 0 0,-1-5 19 0 0,4 2-15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9.874"/>
    </inkml:context>
    <inkml:brush xml:id="br0">
      <inkml:brushProperty name="width" value="0.05" units="cm"/>
      <inkml:brushProperty name="height" value="0.05" units="cm"/>
    </inkml:brush>
  </inkml:definitions>
  <inkml:trace contextRef="#ctx0" brushRef="#br0">20 93 14064 0 0,'0'0'737'0'0,"3"-4"-513"0"0,5-9-306 0 0,-4 7 321 0 0,0 0-1 0 0,0 0 1 0 0,0 0-1 0 0,0 0 1 0 0,1 1 0 0 0,0 0-1 0 0,0 0 1 0 0,1 0-1 0 0,6-4 1 0 0,29-6 815 0 0,-41 14-1047 0 0,1 1 0 0 0,-1 0 0 0 0,1 0 0 0 0,0 0 0 0 0,-1-1 1 0 0,1 1-1 0 0,-1 0 0 0 0,1 0 0 0 0,0 0 0 0 0,-1 0 0 0 0,1 0 0 0 0,-1 0 1 0 0,1 0-1 0 0,0 0 0 0 0,-1 0 0 0 0,1 1 0 0 0,-1-1 0 0 0,1 0 0 0 0,-1 0 0 0 0,1 0 1 0 0,-1 1-1 0 0,1-1 0 0 0,0 0 0 0 0,-1 0 0 0 0,1 1 0 0 0,-1-1 0 0 0,0 1 1 0 0,1-1-1 0 0,-1 0 0 0 0,1 1 0 0 0,-1-1 0 0 0,0 1 0 0 0,1-1 0 0 0,-1 1 1 0 0,0-1-1 0 0,1 1 0 0 0,-1-1 0 0 0,0 1 0 0 0,0 0 0 0 0,0-1 0 0 0,1 1 0 0 0,-1-1 1 0 0,0 1-1 0 0,0-1 0 0 0,0 1 0 0 0,0 0 0 0 0,0-1 0 0 0,0 1 0 0 0,0-1 1 0 0,0 1-1 0 0,0 0 0 0 0,0-1 0 0 0,-1 1 0 0 0,1-1 0 0 0,0 1 0 0 0,0-1 1 0 0,-1 1-1 0 0,1 0 0 0 0,0-1 0 0 0,0 1 0 0 0,-1-1 0 0 0,1 0 0 0 0,-1 2 0 0 0,-6 10 13 0 0,0 0-1 0 0,0 0 0 0 0,-1-1 1 0 0,0 0-1 0 0,-1 0 0 0 0,0-1 1 0 0,-1 0-1 0 0,0-1 0 0 0,-1 0 1 0 0,0-1-1 0 0,-18 11 0 0 0,22-8 14 0 0,7-11-32 0 0,0 0 0 0 0,-1 0-1 0 0,1 0 1 0 0,0 0 0 0 0,0 0-1 0 0,0 0 1 0 0,0 0 0 0 0,0-1-1 0 0,0 1 1 0 0,0 0 0 0 0,0 0-1 0 0,0 0 1 0 0,0 0 0 0 0,0 0-1 0 0,-1 0 1 0 0,1 0 0 0 0,0 0-1 0 0,0 0 1 0 0,0 0 0 0 0,0 0-1 0 0,0 0 1 0 0,0 0 0 0 0,0 0-1 0 0,0 0 1 0 0,-1 0 0 0 0,1 0-1 0 0,0 0 1 0 0,0 0 0 0 0,0 0-1 0 0,0 0 1 0 0,0 0 0 0 0,0 0-1 0 0,0 0 1 0 0,0 0 0 0 0,-1 0-1 0 0,1 0 1 0 0,0 0 0 0 0,0 0-1 0 0,0 1 1 0 0,0-1 0 0 0,0 0 0 0 0,0 0-1 0 0,0 0 1 0 0,0 0 0 0 0,0 0-1 0 0,0 0 1 0 0,0 0 0 0 0,0 0-1 0 0,-1 0 1 0 0,1 0 0 0 0,0 1-1 0 0,0-1 1 0 0,0 0 0 0 0,0 0-1 0 0,0 0 1 0 0,0 0 0 0 0,0 0-1 0 0,0 0 1 0 0,0 0 0 0 0,0 0-1 0 0,0 1 1 0 0,0-1 0 0 0,0 0-1 0 0,0 0 1 0 0,0 0 0 0 0,0 0-1 0 0,0 0 1 0 0,0 0 0 0 0,1 0-1 0 0,-4-3 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0.289"/>
    </inkml:context>
    <inkml:brush xml:id="br0">
      <inkml:brushProperty name="width" value="0.05" units="cm"/>
      <inkml:brushProperty name="height" value="0.05" units="cm"/>
    </inkml:brush>
  </inkml:definitions>
  <inkml:trace contextRef="#ctx0" brushRef="#br0">133 374 14568 0 0,'0'0'1168'0'0,"4"-2"-1055"0"0,1-1-48 0 0,18-4 468 0 0,-51 44 702 0 0,-8 6-1011 0 0,20-26 48 0 0,1 1 1 0 0,1 0-1 0 0,-20 35 0 0 0,29-44-168 0 0,-10 25 504 0 0,14-33-593 0 0,1 0 0 0 0,0 0 0 0 0,0 1 1 0 0,0-1-1 0 0,0 0 0 0 0,0 0 0 0 0,0 0 0 0 0,0 0 0 0 0,0 0 0 0 0,0 0 0 0 0,0 1 0 0 0,1-1 0 0 0,-1 0 0 0 0,0 0 0 0 0,1 0 0 0 0,-1 0 0 0 0,1 0 1 0 0,-1 0-1 0 0,1 0 0 0 0,-1 0 0 0 0,1 0 0 0 0,0 0 0 0 0,0-1 0 0 0,-1 1 0 0 0,1 0 0 0 0,0 0 0 0 0,0-1 0 0 0,0 1 0 0 0,1 0 0 0 0,23 13 141 0 0,-17-10-135 0 0,-1 0 1 0 0,0 0 0 0 0,0 1 0 0 0,0 0 0 0 0,10 9 0 0 0,9 11 59 0 0,37 28 1 0 0,-51-44-59 0 0,-1-1 0 0 0,1 0-1 0 0,1-1 1 0 0,0-1 0 0 0,0 0 0 0 0,17 6 0 0 0,14-6 72 0 0,-43-6-91 0 0,1 0 1 0 0,-1 0 0 0 0,0 0 0 0 0,1-1 0 0 0,-1 1 0 0 0,0 0 0 0 0,1-1 0 0 0,-1 1 0 0 0,0-1 0 0 0,0 0-1 0 0,1 1 1 0 0,-1-1 0 0 0,0 0 0 0 0,0 0 0 0 0,0 1 0 0 0,0-1 0 0 0,0 0 0 0 0,0 0 0 0 0,0 0 0 0 0,0 0-1 0 0,0-1 1 0 0,-1 1 0 0 0,1 0 0 0 0,0 0 0 0 0,-1 0 0 0 0,1-1 0 0 0,0-1 0 0 0,1-5 25 0 0</inkml:trace>
  <inkml:trace contextRef="#ctx0" brushRef="#br0" timeOffset="1">143 0 15072 0 0,'0'0'1431'0'0,"5"33"-1303"0"0,-5-23 8 0 0,0-4-16 0 0,3 7 16 0 0,2 2 232 0 0,0-2 8 0 0,0-3 8 0 0,1 0-8 0 0,4-5-256 0 0,0 0 16 0 0,-2-2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1.704"/>
    </inkml:context>
    <inkml:brush xml:id="br0">
      <inkml:brushProperty name="width" value="0.05" units="cm"/>
      <inkml:brushProperty name="height" value="0.05" units="cm"/>
    </inkml:brush>
  </inkml:definitions>
  <inkml:trace contextRef="#ctx0" brushRef="#br0">36 115 12552 0 0,'0'0'3832'0'0,"-5"0"-3721"0"0,-23-2 44 0 0,25 1-33 0 0,14 3-41 0 0,-2-1-71 0 0,38 5 22 0 0,0-2-1 0 0,-1-3 1 0 0,56-4-1 0 0,138-27-6 0 0,-32 7 15 0 0,19-10 0 0 0,-167 19-8 0 0,-36 8 22 0 0,1 0 0 0 0,-1 2 0 0 0,47-3 25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2.310"/>
    </inkml:context>
    <inkml:brush xml:id="br0">
      <inkml:brushProperty name="width" value="0.05" units="cm"/>
      <inkml:brushProperty name="height" value="0.05" units="cm"/>
    </inkml:brush>
  </inkml:definitions>
  <inkml:trace contextRef="#ctx0" brushRef="#br0">38 110 13768 0 0,'0'0'576'0'0,"-5"2"-288"0"0,-25 6 91 0 0,28-8-92 0 0,23-6 168 0 0,132-24 1145 0 0,-23 6-895 0 0,-87 16-423 0 0,51-2 0 0 0,-69 8-190 0 0,7 2-8 0 0,0 1 0 0 0,0 1 0 0 0,0 2-1 0 0,35 9 1 0 0,70 7 66 0 0,-123-19-136 0 0,0-1 1 0 0,0 0 0 0 0,0-2-1 0 0,0 1 1 0 0,0-1-1 0 0,0-1 1 0 0,21-7-1 0 0,29-21 64 0 0,-63 31-76 0 0,0-1 0 0 0,0 0 0 0 0,0 1 0 0 0,0-1 0 0 0,-1 0 0 0 0,1 0 0 0 0,0 0 0 0 0,0 0 0 0 0,-1 0 0 0 0,1 0 0 0 0,-1 0 0 0 0,1 0 0 0 0,-1 0 0 0 0,1 0 0 0 0,-1 0 0 0 0,1 0 0 0 0,-1 0 0 0 0,0 0 0 0 0,0-2 0 0 0,3-6 23 0 0,-1 6-8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2.748"/>
    </inkml:context>
    <inkml:brush xml:id="br0">
      <inkml:brushProperty name="width" value="0.05" units="cm"/>
      <inkml:brushProperty name="height" value="0.05" units="cm"/>
    </inkml:brush>
  </inkml:definitions>
  <inkml:trace contextRef="#ctx0" brushRef="#br0">0 0 12256 0 0,'0'0'1314'0'0,"5"4"-1155"0"0,6 3 75 0 0,1-1 1 0 0,0-1-1 0 0,0 0 1 0 0,0-1-1 0 0,1 0 1 0 0,-1 0-1 0 0,1-2 1 0 0,16 2-1 0 0,16 5-17 0 0,-11-1 254 0 0,1-2 0 0 0,0-1 0 0 0,45 0 1 0 0,-74-5-422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3.282"/>
    </inkml:context>
    <inkml:brush xml:id="br0">
      <inkml:brushProperty name="width" value="0.05" units="cm"/>
      <inkml:brushProperty name="height" value="0.05" units="cm"/>
    </inkml:brush>
  </inkml:definitions>
  <inkml:trace contextRef="#ctx0" brushRef="#br0">1 0 15272 0 0,'0'0'3199'0'0,"17"13"-3151"0"0,70 44 9 0 0,152 73 0 0 0,-161-95-19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26:50.252"/>
    </inkml:context>
    <inkml:brush xml:id="br0">
      <inkml:brushProperty name="width" value="0.05" units="cm"/>
      <inkml:brushProperty name="height" value="0.05" units="cm"/>
      <inkml:brushProperty name="color" value="#E71224"/>
    </inkml:brush>
  </inkml:definitions>
  <inkml:trace contextRef="#ctx0" brushRef="#br0">4532 1096 15472 0 0,'-14'-5'208'0'0,"-1"0"1"0"0,0 0 0 0 0,0 0 0 0 0,0 2-1 0 0,0-1 1 0 0,-1 1 0 0 0,0 1 0 0 0,0 0 0 0 0,-28-1-1 0 0,-38-6 175 0 0,-21-2 96 0 0,-1 2 1 0 0,-111 2-1 0 0,127 5-268 0 0,20 2-128 0 0,-1 4 0 0 0,1 1 0 0 0,-133 24-1 0 0,38-5-54 0 0,67-10 3 0 0,-181 44 1 0 0,78-9-21 0 0,66-17 0 0 0,-150 51 0 0 0,182-47-6 0 0,-224 82 23 0 0,232-80-17 0 0,3 3 0 0 0,3 3 0 0 0,2 3 0 0 0,3 2 0 0 0,-125 97 0 0 0,99-57 5 0 0,6 4-1 0 0,6 2 0 0 0,-82 110 0 0 0,-62 123 18 0 0,149-172-13 0 0,10 4 0 0 0,9 2-1 0 0,-46 187 1 0 0,100-281-11 0 0,5 0 0 0 0,-2 120 1 0 0,16-151-6 0 0,2-1 0 0 0,2 1 1 0 0,3-1-1 0 0,1 0 1 0 0,3 0-1 0 0,32 61 1 0 0,-30-75-3 0 0,2 0 0 0 0,1 0 1 0 0,1-2-1 0 0,32 29 0 0 0,98 67 9 0 0,-43-36-4 0 0,-24-15 1 0 0,4-3 0 0 0,4-4 0 0 0,112 58 0 0 0,165 107 8 0 0,35 4 8 0 0,-264-155-13 0 0,726 359 61 0 0,-623-317-39 0 0,229 97 19 0 0,350 115 68 0 0,-371-169-65 0 0,15-30 27 0 0,-123-35 6 0 0,378 86 58 0 0,-128-68 1 0 0,-2-2 2 0 0,13 40 110 0 0,-117-25 71 0 0,165 17-51 0 0,323 51 218 0 0,-503-105-335 0 0,534 46 0 0 0,162-70-91 0 0,-939-64-55 0 0,0-7-1 0 0,-1-7 1 0 0,264-45-1 0 0,-6-41 69 0 0,-6-24 53 0 0,-164 42-78 0 0,762-248 199 0 0,-257 73-42 0 0,-270 73-84 0 0,-136 43-10 0 0,-338 118-99 0 0,230-77 47 0 0,-217 69-36 0 0,113-57 1 0 0,-37 5 13 0 0,75-40 21 0 0,-153 82-36 0 0,-3-3-1 0 0,-3-1 1 0 0,115-93 0 0 0,-121 83-9 0 0,124-104 36 0 0,-155 124-43 0 0,-3-1 0 0 0,48-64 1 0 0,-19 8 12 0 0,-5-3 0 0 0,-6-1 0 0 0,43-115 0 0 0,-81 160-16 0 0,-3 0 0 0 0,-3-1 0 0 0,-3 0 0 0 0,-4 0 0 0 0,-3-1 0 0 0,-3 1 0 0 0,-20-106 0 0 0,0 84-2 0 0,-4 2 1 0 0,-5 0 0 0 0,-5 2-1 0 0,-3 1 1 0 0,-5 0 0 0 0,-5 2-1 0 0,-58-64 1 0 0,-535-496 50 0 0,499 500-53 0 0,-628-556 40 0 0,308 294-20 0 0,291 251-22 0 0,-246-155 12 0 0,321 233-16 0 0,-15-9 7 0 0,-174-85 0 0 0,-377-146 1 0 0,-3 55-1 0 0,-24 40-1 0 0,431 141-8 0 0,-330-55-1 0 0,-269-5 5 0 0,258 41-4 0 0,561 79-2 0 0,-981-120 6 0 0,631 105 0 0 0,0 13-1 0 0,-1 12 0 0 0,-667 67 1 0 0,-448 161 3 0 0,947-89-8 0 0,18 34 1 0 0,228-63 1 0 0,-507 253 0 0 0,424-161 1 0 0,-622 426 0 0 0,-193 334 4 0 0,946-720-8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3.970"/>
    </inkml:context>
    <inkml:brush xml:id="br0">
      <inkml:brushProperty name="width" value="0.05" units="cm"/>
      <inkml:brushProperty name="height" value="0.05" units="cm"/>
    </inkml:brush>
  </inkml:definitions>
  <inkml:trace contextRef="#ctx0" brushRef="#br0">1 0 14272 0 0,'0'0'1938'0'0,"0"4"-1589"0"0,-1-2-291 0 0,1 0 0 0 0,0 0-1 0 0,0-1 1 0 0,0 1 0 0 0,0 0-1 0 0,1 0 1 0 0,-1 0 0 0 0,0-1-1 0 0,1 1 1 0 0,-1 0 0 0 0,1-1-1 0 0,0 1 1 0 0,-1 0-1 0 0,1-1 1 0 0,0 1 0 0 0,0-1-1 0 0,0 1 1 0 0,0-1 0 0 0,2 2-1 0 0,34 30 524 0 0,8 0-148 0 0,-1 2 0 0 0,43 44 1 0 0,-84-75-413 0 0,1-1 1 0 0,0 0 0 0 0,0 0-1 0 0,0 0 1 0 0,0-1 0 0 0,0 1-1 0 0,1-1 1 0 0,-1 0 0 0 0,1 0-1 0 0,-1-1 1 0 0,1 1 0 0 0,9 0-1 0 0,-10-1-6 0 0,6 1 31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5.243"/>
    </inkml:context>
    <inkml:brush xml:id="br0">
      <inkml:brushProperty name="width" value="0.05" units="cm"/>
      <inkml:brushProperty name="height" value="0.05" units="cm"/>
    </inkml:brush>
  </inkml:definitions>
  <inkml:trace contextRef="#ctx0" brushRef="#br0">7 0 15472 0 0,'0'0'4111'0'0,"-2"5"-3831"0"0,2-5-260 0 0,-1 0 0 0 0,1 1 0 0 0,-1-1 0 0 0,1 0 0 0 0,0 1 0 0 0,-1-1 0 0 0,1 1 0 0 0,0-1 0 0 0,0 1-1 0 0,-1-1 1 0 0,1 1 0 0 0,0-1 0 0 0,0 1 0 0 0,0-1 0 0 0,0 1 0 0 0,0-1 0 0 0,-1 1 0 0 0,1-1 0 0 0,0 1-1 0 0,0-1 1 0 0,0 1 0 0 0,0-1 0 0 0,1 1 0 0 0,-1-1 0 0 0,0 1 0 0 0,0-1 0 0 0,0 1 0 0 0,0-1 0 0 0,0 1-1 0 0,1-1 1 0 0,-1 1 0 0 0,0-1 0 0 0,0 1 0 0 0,1-1 0 0 0,-1 1 0 0 0,0-1 0 0 0,1 0 0 0 0,-1 1 0 0 0,1 0-1 0 0,25 0 1108 0 0,4 0-1194 0 0,81 11 401 0 0,-110-12-324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5.606"/>
    </inkml:context>
    <inkml:brush xml:id="br0">
      <inkml:brushProperty name="width" value="0.05" units="cm"/>
      <inkml:brushProperty name="height" value="0.05" units="cm"/>
    </inkml:brush>
  </inkml:definitions>
  <inkml:trace contextRef="#ctx0" brushRef="#br0">0 38 14568 0 0,'0'0'297'0'0,"5"-1"4"0"0,24-9 622 0 0,0 2-1 0 0,35-6 1 0 0,-54 12-771 0 0,5 0 633 0 0,-15 2-771 0 0,0 0 0 0 0,0 0-1 0 0,0 0 1 0 0,0 0-1 0 0,0 0 1 0 0,0 0 0 0 0,0 0-1 0 0,0 0 1 0 0,0 0 0 0 0,0 0-1 0 0,0 1 1 0 0,0-1-1 0 0,0 0 1 0 0,0 0 0 0 0,0 0-1 0 0,0 0 1 0 0,0 0-1 0 0,0 0 1 0 0,1 0 0 0 0,-1 0-1 0 0,0 0 1 0 0,0 0-1 0 0,0 0 1 0 0,0 0 0 0 0,0 0-1 0 0,0 1 1 0 0,0-1 0 0 0,0 0-1 0 0,0 0 1 0 0,0 0-1 0 0,0 0 1 0 0,0 0 0 0 0,0 0-1 0 0,1 0 1 0 0,-1 0-1 0 0,0 0 1 0 0,0 0 0 0 0,0 0-1 0 0,0 0 1 0 0,0 0 0 0 0,0 0-1 0 0,0 0 1 0 0,-3 3 16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5.954"/>
    </inkml:context>
    <inkml:brush xml:id="br0">
      <inkml:brushProperty name="width" value="0.05" units="cm"/>
      <inkml:brushProperty name="height" value="0.05" units="cm"/>
    </inkml:brush>
  </inkml:definitions>
  <inkml:trace contextRef="#ctx0" brushRef="#br0">17 79 12864 0 0,'-7'24'34'0'0,"5"-19"76"0"0,0-1 1 0 0,1 1-1 0 0,0 0 1 0 0,-1 0-1 0 0,2 0 1 0 0,-1 0-1 0 0,0 1 1 0 0,1-1-1 0 0,0 0 0 0 0,1 6 1 0 0,47-35 1644 0 0,2 0-1567 0 0,-2-12-27 0 0,-40 29-134 0 0,0 0-1 0 0,1 0 1 0 0,0 1 0 0 0,1 0-1 0 0,-1 0 1 0 0,1 1 0 0 0,13-5-1 0 0,8 0 13 0 0,-21 7-30 0 0,-1 0 0 0 0,0 0 0 0 0,1 1 0 0 0,-1 0 1 0 0,1 1-1 0 0,10-1 0 0 0,-15 2-5 0 0,1 1 0 0 0,-1-1-1 0 0,0 1 1 0 0,1 0 0 0 0,-1 1 0 0 0,0-1 0 0 0,0 1 0 0 0,7 3-1 0 0,-10-4-2 0 0,-1 0 0 0 0,1 0 0 0 0,-1 0 0 0 0,1 0 0 0 0,0 0 0 0 0,-1 0 0 0 0,1 0 0 0 0,-1 0 0 0 0,0 1 0 0 0,0-1 0 0 0,1 0 0 0 0,-1 1 0 0 0,0 0 0 0 0,0-1 0 0 0,0 1 0 0 0,0-1 0 0 0,-1 1 0 0 0,1 0 0 0 0,0 0 0 0 0,-1-1-1 0 0,1 1 1 0 0,-1 0 0 0 0,0 0 0 0 0,1 0 0 0 0,-1 0 0 0 0,0-1 0 0 0,0 5 0 0 0,-3 4 3 0 0,-1 0-1 0 0,0 0 0 0 0,0 0 1 0 0,-1 0-1 0 0,0-1 0 0 0,0 0 1 0 0,-12 14-1 0 0,-5 12 1 0 0,15-25-2 0 0,0 0 1 0 0,-1-1-1 0 0,0 0 0 0 0,0 0 1 0 0,-14 10-1 0 0,-6 7 48 0 0,22-27-24 0 0,5 0-22 0 0,1 1 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6.337"/>
    </inkml:context>
    <inkml:brush xml:id="br0">
      <inkml:brushProperty name="width" value="0.05" units="cm"/>
      <inkml:brushProperty name="height" value="0.05" units="cm"/>
    </inkml:brush>
  </inkml:definitions>
  <inkml:trace contextRef="#ctx0" brushRef="#br0">200 1 13464 0 0,'0'0'884'0'0,"0"4"-754"0"0,-1 23 146 0 0,-1 0-1 0 0,-2 0 1 0 0,0 0 0 0 0,-2-1-1 0 0,-1 0 1 0 0,-1 0-1 0 0,-13 29 1 0 0,-96 168 1363 0 0,113-214-1573 0 0,3-7-45 0 0,1-1 0 0 0,-1 1 0 0 0,0 0 0 0 0,1 0 0 0 0,-1-1 0 0 0,0 1 1 0 0,0-1-1 0 0,0 1 0 0 0,0-1 0 0 0,-1 1 0 0 0,1-1 0 0 0,0 0 0 0 0,0 1 0 0 0,-1-1 1 0 0,1 0-1 0 0,-1 0 0 0 0,1 0 0 0 0,-1 0 0 0 0,1 0 0 0 0,-3 0 64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6.763"/>
    </inkml:context>
    <inkml:brush xml:id="br0">
      <inkml:brushProperty name="width" value="0.05" units="cm"/>
      <inkml:brushProperty name="height" value="0.05" units="cm"/>
    </inkml:brush>
  </inkml:definitions>
  <inkml:trace contextRef="#ctx0" brushRef="#br0">0 0 14064 0 0,'0'0'1634'0'0,"5"0"-1500"0"0,56 0 3673 0 0,-61 0-3607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7.704"/>
    </inkml:context>
    <inkml:brush xml:id="br0">
      <inkml:brushProperty name="width" value="0.05" units="cm"/>
      <inkml:brushProperty name="height" value="0.05" units="cm"/>
    </inkml:brush>
  </inkml:definitions>
  <inkml:trace contextRef="#ctx0" brushRef="#br0">1 134 14064 0 0,'0'0'1100'0'0,"4"1"-952"0"0,0 1-14 0 0,0-1 1 0 0,0 1 0 0 0,0-1 0 0 0,1-1-1 0 0,-1 1 1 0 0,1 0 0 0 0,-1-1 0 0 0,0 0-1 0 0,1 0 1 0 0,-1-1 0 0 0,0 1 0 0 0,1-1-1 0 0,-1 0 1 0 0,0 0 0 0 0,0 0 0 0 0,1 0-1 0 0,-1-1 1 0 0,5-3 0 0 0,11-5 176 0 0,-1-1 0 0 0,28-23 0 0 0,16-8 37 0 0,14 12-31 0 0,-77 30-312 0 0,1-1 0 0 0,-1 1-1 0 0,1 0 1 0 0,-1 0 0 0 0,1 0 0 0 0,-1-1 0 0 0,1 1-1 0 0,-1 0 1 0 0,1 0 0 0 0,-1 0 0 0 0,1 0-1 0 0,-1 0 1 0 0,1 0 0 0 0,-1 0 0 0 0,1 0 0 0 0,-1 0-1 0 0,1 0 1 0 0,-1 0 0 0 0,1 0 0 0 0,-1 0-1 0 0,1 1 1 0 0,-1-1 0 0 0,1 0 0 0 0,-1 0 0 0 0,1 0-1 0 0,-1 1 1 0 0,0-1 0 0 0,1 0 0 0 0,-1 1 0 0 0,1-1-1 0 0,-1 0 1 0 0,0 1 0 0 0,1-1 0 0 0,-1 0-1 0 0,0 1 1 0 0,1-1 0 0 0,-1 1 0 0 0,1 0 0 0 0,-3 24 56 0 0,-19 24-36 0 0,4-28-2 0 0,-1-1 0 0 0,-1 0-1 0 0,0-2 1 0 0,-30 22 0 0 0,37-31-13 0 0,5-4 7 0 0,1 0 0 0 0,0 0 0 0 0,0 1 0 0 0,-9 11-1 0 0,14-15-4 0 0,-1 1 0 0 0,0-1 0 0 0,0 0 1 0 0,0 0-1 0 0,0 0 0 0 0,-1 0 0 0 0,1 0 0 0 0,-1-1 0 0 0,-4 4 0 0 0,28-21 130 0 0,22-15-78 0 0,-37 25-42 0 0,1 1 0 0 0,0 0 0 0 0,0 0 0 0 0,0 1 0 0 0,8-4 0 0 0,-4 2 5 0 0,-4 3 240 0 0,-17 12-121 0 0,-28 6-58 0 0,34-14-81 0 0,1-1 1 0 0,0 1 0 0 0,-1 0 0 0 0,1 0 0 0 0,0 1 0 0 0,0-1 0 0 0,0 0 0 0 0,0 1 0 0 0,0 0 0 0 0,0 0 0 0 0,0 0 0 0 0,0 0 0 0 0,1 0 0 0 0,-1 1 0 0 0,-2 3 0 0 0,4-5-2 0 0,1 0 1 0 0,0 0 0 0 0,0 0-1 0 0,0 0 1 0 0,0 0-1 0 0,0 1 1 0 0,0-1 0 0 0,0 0-1 0 0,0 0 1 0 0,0 0-1 0 0,0 0 1 0 0,1 0 0 0 0,-1 0-1 0 0,0 0 1 0 0,1 0-1 0 0,-1 0 1 0 0,1 0 0 0 0,0 0-1 0 0,-1 0 1 0 0,1 0 0 0 0,1 2-1 0 0,27 25 47 0 0,-26-25-51 0 0,0-1 1 0 0,-1 0-1 0 0,2 0 1 0 0,-1 0-1 0 0,0 0 1 0 0,0 0-1 0 0,1-1 1 0 0,-1 1-1 0 0,0-1 1 0 0,1 0-1 0 0,0 0 1 0 0,-1 0-1 0 0,1-1 1 0 0,0 1-1 0 0,-1-1 1 0 0,1 0-1 0 0,0 0 1 0 0,4 0-1 0 0,10-8 5 0 0,-11 5-5 0 0,0 0-1 0 0,0 0 1 0 0,0-1-1 0 0,0 0 0 0 0,-1 0 1 0 0,9-8-1 0 0,7-4 2 0 0,-19 15-2 0 0,1-1 0 0 0,-1 0 0 0 0,-1 1 0 0 0,1-2 0 0 0,0 1 0 0 0,0 0 0 0 0,-1 0 0 0 0,1-1 0 0 0,-1 1 0 0 0,0-1 0 0 0,0 0 0 0 0,3-5 0 0 0,-8 5 6 0 0,-10 9-5 0 0,-15 11-3 0 0,23-15 1 0 0,-31 10-4 0 0,32-12 2 0 0,1 1 1 0 0,-1 0-1 0 0,0 0 0 0 0,1 0 0 0 0,-1 0 0 0 0,1 0 0 0 0,-1 1 0 0 0,1 0 1 0 0,-6 3-1 0 0,-6 4-11 0 0,13-9 11 0 0,1 1 0 0 0,-1 0 0 0 0,0 0 0 0 0,1 0 0 0 0,-1-1 0 0 0,1 1 0 0 0,0 1 0 0 0,-1-1 0 0 0,1 0 0 0 0,0 0 0 0 0,-1 0 0 0 0,1 1 0 0 0,0-1 0 0 0,-1 2 0 0 0,-22 36-12 0 0,17-26 9 0 0,0-1 1 0 0,-1 1 0 0 0,-1-1-1 0 0,0-1 1 0 0,-1 1-1 0 0,0-2 1 0 0,-14 13 0 0 0,-5-2-27 0 0,27-21 24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8.093"/>
    </inkml:context>
    <inkml:brush xml:id="br0">
      <inkml:brushProperty name="width" value="0.05" units="cm"/>
      <inkml:brushProperty name="height" value="0.05" units="cm"/>
    </inkml:brush>
  </inkml:definitions>
  <inkml:trace contextRef="#ctx0" brushRef="#br0">1 158 15072 0 0,'2'-2'80'0'0,"-1"0"1"0"0,1 0-1 0 0,0 0 0 0 0,0 1 1 0 0,0-1-1 0 0,1 1 1 0 0,-1-1-1 0 0,0 1 1 0 0,0 0-1 0 0,1 0 1 0 0,3-1-1 0 0,9-7 201 0 0,-5 1-51 0 0,2 0-1 0 0,-1 1 1 0 0,1 0-1 0 0,0 1 1 0 0,0 0-1 0 0,1 1 1 0 0,0 0-1 0 0,15-3 1 0 0,-11 3 74 0 0,0-1 0 0 0,0-1 1 0 0,22-12-1 0 0,4-13 85 0 0,-40 31-364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8.474"/>
    </inkml:context>
    <inkml:brush xml:id="br0">
      <inkml:brushProperty name="width" value="0.05" units="cm"/>
      <inkml:brushProperty name="height" value="0.05" units="cm"/>
    </inkml:brush>
  </inkml:definitions>
  <inkml:trace contextRef="#ctx0" brushRef="#br0">58 0 14568 0 0,'0'0'1182'0'0,"-4"7"-382"0"0,-2 6-670 0 0,2 0 0 0 0,-1 1-1 0 0,2 0 1 0 0,0 0 0 0 0,0 0 0 0 0,0 26 0 0 0,0-8-52 0 0,-12 160 703 0 0,9-83 46 0 0,3-19 211 0 0,3-91-966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8.839"/>
    </inkml:context>
    <inkml:brush xml:id="br0">
      <inkml:brushProperty name="width" value="0.05" units="cm"/>
      <inkml:brushProperty name="height" value="0.05" units="cm"/>
    </inkml:brush>
  </inkml:definitions>
  <inkml:trace contextRef="#ctx0" brushRef="#br0">211 15 14272 0 0,'0'0'2209'0'0,"-5"0"-2028"0"0,0 1-78 0 0,-1-1 0 0 0,0 2-1 0 0,1-1 1 0 0,-1 1 0 0 0,1 0 0 0 0,0 0-1 0 0,-1 0 1 0 0,1 1 0 0 0,0 0 0 0 0,0 0-1 0 0,0 0 1 0 0,1 0 0 0 0,-1 1 0 0 0,-4 5 0 0 0,-63 63 386 0 0,70-70-463 0 0,-13 13 273 0 0,12-12-214 0 0,0-1 0 0 0,0 0 0 0 0,1 1-1 0 0,-1 0 1 0 0,1-1 0 0 0,-1 1 0 0 0,1 0 0 0 0,0 0-1 0 0,0 1 1 0 0,0-1 0 0 0,1 0 0 0 0,-1 1-1 0 0,1-1 1 0 0,-2 7 0 0 0,3-10 126 0 0,27-27 238 0 0,12-8-423 0 0,-19 16-8 0 0,0 1 0 0 0,1 0 1 0 0,1 2-1 0 0,1 1 1 0 0,42-22-1 0 0,-58 34-15 0 0,-1 2 0 0 0,1-1 0 0 0,0 1 0 0 0,0 0 1 0 0,0 0-1 0 0,1 1 0 0 0,-1-1 0 0 0,0 2 0 0 0,0-1 0 0 0,0 1 0 0 0,0 0 0 0 0,0 1 0 0 0,0 0 0 0 0,0 0 0 0 0,-1 0 1 0 0,9 5-1 0 0,11 5 9 0 0,-1 2 0 0 0,40 30 0 0 0,-33-23-4 0 0,-29-19-8 0 0,0 0 0 0 0,1-1 0 0 0,0 1 0 0 0,-1-1 0 0 0,1 0 0 0 0,0 0 0 0 0,0 0 0 0 0,-1 0 0 0 0,1 0 0 0 0,0-1 0 0 0,0 0 0 0 0,6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26:51.573"/>
    </inkml:context>
    <inkml:brush xml:id="br0">
      <inkml:brushProperty name="width" value="0.05" units="cm"/>
      <inkml:brushProperty name="height" value="0.05" units="cm"/>
      <inkml:brushProperty name="color" value="#E71224"/>
    </inkml:brush>
  </inkml:definitions>
  <inkml:trace contextRef="#ctx0" brushRef="#br0">227 1 14568 0 0,'6'1'117'0'0,"0"1"1"0"0,0-1 0 0 0,0 1 0 0 0,0 1 0 0 0,0-1 0 0 0,-1 0 0 0 0,1 1-1 0 0,-1 0 1 0 0,0 0 0 0 0,0 0 0 0 0,-1 0 0 0 0,1 1 0 0 0,-1-1 0 0 0,0 1 0 0 0,0 0-1 0 0,0 0 1 0 0,-1 0 0 0 0,0 0 0 0 0,0 0 0 0 0,-1 1 0 0 0,1-1 0 0 0,-1 0-1 0 0,0 0 1 0 0,-1 2 0 0 0,0-2 0 0 0,0 0 0 0 0,0 1 0 0 0,-1 0 0 0 0,0 5-1 0 0,0 30 363 0 0,-3 0 0 0 0,-2 0 0 0 0,-3 0 0 0 0,-20 54 0 0 0,1-1-257 0 0,-137 460 492 0 0,159-541-711 0 0,1 4 2 0 0,-1-1 0 0 0,-2 0 0 0 0,0-1 0 0 0,-1 1 0 0 0,-1-1 0 0 0,-17 20 0 0 0,26-33-5 0 0,0 0-1 0 0,-1-1 1 0 0,1 0-1 0 0,0 0 0 0 0,-1 1 1 0 0,1-1-1 0 0,0 1 1 0 0,-1-1-1 0 0,1 0 1 0 0,-1 0-1 0 0,1 0 0 0 0,-1 1 1 0 0,1-1-1 0 0,-1 0 1 0 0,1 1-1 0 0,-1-1 0 0 0,1 0 1 0 0,-1 1-1 0 0,1-1 1 0 0,-1 0-1 0 0,0 0 1 0 0,1 0-1 0 0,-1 0 0 0 0,1 0 1 0 0,-1 0-1 0 0,0 0 1 0 0,1 0-1 0 0,-1 0 1 0 0,0 0-1 0 0,1 0 0 0 0,-1 0 1 0 0,1 0-1 0 0,-1 0 1 0 0,0 0-1 0 0,1 0 0 0 0,-1-1 1 0 0,1 1-1 0 0,-1 0 1 0 0,0-1-1 0 0,0 0 1 0 0,0 1-1 0 0,0-1 0 0 0,1 0 1 0 0,-1 1-1 0 0,0-1 0 0 0,1 0 1 0 0,-1 0-1 0 0,1 0 0 0 0,-1 0 1 0 0,1 1-1 0 0,-1-1 0 0 0,1-1 1 0 0,0 2-1 0 0,0-1 1 0 0,-1 0-1 0 0,1 0 0 0 0,0 0 1 0 0,0 0-1 0 0,1-1 0 0 0,4-35 4 0 0,2-1 0 0 0,3 1 0 0 0,24-54 0 0 0,23 6-4 0 0,-54 79 0 0 0,0 1 0 0 0,1 0 0 0 0,0 0 0 0 0,1 1 0 0 0,-1-1 0 0 0,1 1 0 0 0,1-1 0 0 0,-1 1 0 0 0,8-4 0 0 0,61-33 0 0 0,-56 32 0 0 0,47-24 0 0 0,2 3 0 0 0,83-29 0 0 0,-141 56 2 0 0,29-9 3 0 0,-37 12-5 0 0,1-1 1 0 0,0 1-1 0 0,-1 0 0 0 0,1-1 1 0 0,0 1-1 0 0,0 0 1 0 0,0 0-1 0 0,-1 0 1 0 0,1 0-1 0 0,0 0 1 0 0,0 0-1 0 0,0 0 1 0 0,-1 0-1 0 0,1 1 1 0 0,0-1-1 0 0,0 0 1 0 0,1 1-1 0 0,-2 0 1 0 0,-1-1 0 0 0,1 1 0 0 0,-1-1 0 0 0,0 0 0 0 0,1 1 0 0 0,-1 0 0 0 0,0-1 0 0 0,0 0 0 0 0,1 1 0 0 0,-1-1 1 0 0,0 1-1 0 0,0 0 0 0 0,0-1 0 0 0,0 0 0 0 0,0 1 0 0 0,0 0 0 0 0,0 0 0 0 0,0-1 0 0 0,0 0 0 0 0,0 1 0 0 0,-1-1 0 0 0,1 1 0 0 0,0-1 0 0 0,0 1 0 0 0,-1-1 0 0 0,1 1 0 0 0,0-1 0 0 0,-1 1 0 0 0,1-1 0 0 0,-1 1 0 0 0,-17 18-1 0 0,14-16 3 0 0,-9 12 1 0 0,-1-2 0 0 0,-1 1 1 0 0,-1-2-1 0 0,-1 0 0 0 0,0 0 1 0 0,-1-2-1 0 0,-1 1 1 0 0,0-1-1 0 0,-1-1 0 0 0,-36 13 1 0 0,27-12 3 0 0,2 1 1 0 0,-36 17-1 0 0,49-20 1 0 0,0 1 0 0 0,-23 17 0 0 0,36-25-9 0 0,0-1 1 0 0,0 1 0 0 0,0-1 0 0 0,1 1-1 0 0,-1 0 1 0 0,1-1 0 0 0,-1 1 0 0 0,1 0 0 0 0,-1 0-1 0 0,1-1 1 0 0,-1 1 0 0 0,1 0 0 0 0,0-1-1 0 0,-1 1 1 0 0,1 0 0 0 0,0 0 0 0 0,0 0-1 0 0,0 0 1 0 0,0-1 0 0 0,0 1 0 0 0,0 0-1 0 0,0 0 1 0 0,1-1 0 0 0,-1 1 0 0 0,0 0-1 0 0,0-1 1 0 0,1 1 0 0 0,-1 0 0 0 0,1 0-1 0 0,-1-1 1 0 0,1 1 0 0 0,-1 0 0 0 0,1 0 0 0 0,0-1-1 0 0,-1 1 1 0 0,1 0 0 0 0,0-1 0 0 0,0 0-1 0 0,1 2 1 0 0,45 18 11 0 0,-26-12-10 0 0,-7-1 0 0 0,0-2 1 0 0,0 0 0 0 0,0-1 0 0 0,1 0-1 0 0,0 0 1 0 0,0-1 0 0 0,24 3-1 0 0,-23-5 1 0 0,0 0 0 0 0,0-1 0 0 0,0 0-1 0 0,0 0 1 0 0,0-2 0 0 0,0 1 0 0 0,0-1-1 0 0,-1-1 1 0 0,1 0 0 0 0,-1-1 0 0 0,29-9-1 0 0,-19 4-2 0 0,0 2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49.657"/>
    </inkml:context>
    <inkml:brush xml:id="br0">
      <inkml:brushProperty name="width" value="0.05" units="cm"/>
      <inkml:brushProperty name="height" value="0.05" units="cm"/>
    </inkml:brush>
  </inkml:definitions>
  <inkml:trace contextRef="#ctx0" brushRef="#br0">0 0 14776 0 0,'0'0'2583'0'0,"0"5"-2227"0"0,0 185 1810 0 0,0-190-2160 0 0,0 1 1 0 0,0-1-1 0 0,0 0 0 0 0,1 0 1 0 0,-1 1-1 0 0,0-1 1 0 0,0 0-1 0 0,0 0 1 0 0,0 0-1 0 0,0 1 0 0 0,0-1 1 0 0,0 0-1 0 0,0 0 1 0 0,1 1-1 0 0,-1-1 1 0 0,0 0-1 0 0,0 0 0 0 0,0 0 1 0 0,1 0-1 0 0,-1 1 1 0 0,0-1-1 0 0,0 0 1 0 0,0 0-1 0 0,1 0 1 0 0,-1 0-1 0 0,0 0 0 0 0,0 0 1 0 0,1 0-1 0 0,-1 1 1 0 0,0-1-1 0 0,0 0 1 0 0,1 0-1 0 0,-1 0 0 0 0,0 0 1 0 0,0 0-1 0 0,1 0 1 0 0,-1 0-1 0 0,0 0 1 0 0,0 0-1 0 0,1 0 0 0 0,-1-1 1 0 0,0 1-1 0 0,2 0 188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0.047"/>
    </inkml:context>
    <inkml:brush xml:id="br0">
      <inkml:brushProperty name="width" value="0.05" units="cm"/>
      <inkml:brushProperty name="height" value="0.05" units="cm"/>
    </inkml:brush>
  </inkml:definitions>
  <inkml:trace contextRef="#ctx0" brushRef="#br0">1 40 14272 0 0,'0'0'1570'0'0,"4"-2"-1390"0"0,60-35 2485 0 0,-63 37-2628 0 0,-1 0-1 0 0,1 0 1 0 0,0 0 0 0 0,-1 1-1 0 0,1-1 1 0 0,-1 0-1 0 0,1 1 1 0 0,-1-1-1 0 0,1 0 1 0 0,-1 1-1 0 0,1-1 1 0 0,-1 0-1 0 0,0 1 1 0 0,1-1-1 0 0,-1 1 1 0 0,1-1-1 0 0,-1 1 1 0 0,0-1-1 0 0,1 1 1 0 0,-1-1-1 0 0,0 1 1 0 0,0 0-1 0 0,0-1 1 0 0,1 1-1 0 0,-1-1 1 0 0,0 1-1 0 0,0 0 1 0 0,0-1 0 0 0,0 1-1 0 0,0-1 1 0 0,0 1-1 0 0,0 0 1 0 0,0-1-1 0 0,0 1 1 0 0,0-1-1 0 0,0 1 1 0 0,-1-1-1 0 0,1 2 1 0 0,0 46 85 0 0,0-14-35 0 0,2-3-35 0 0,-1-1 0 0 0,-2 1 1 0 0,-1 0-1 0 0,-10 51 0 0 0,9-62 33 0 0,3-17-77 0 0,0 1 0 0 0,-1-1-1 0 0,1 0 1 0 0,-1 0-1 0 0,0 0 1 0 0,1 0-1 0 0,-2 0 1 0 0,1 0-1 0 0,0 0 1 0 0,0 0-1 0 0,-3 3 1 0 0,-1-4 0 0 0,3-2-7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0.411"/>
    </inkml:context>
    <inkml:brush xml:id="br0">
      <inkml:brushProperty name="width" value="0.05" units="cm"/>
      <inkml:brushProperty name="height" value="0.05" units="cm"/>
    </inkml:brush>
  </inkml:definitions>
  <inkml:trace contextRef="#ctx0" brushRef="#br0">13 78 14776 0 0,'0'-4'100'0'0,"0"1"0"0"0,0 0 0 0 0,1-1 0 0 0,-1 1 0 0 0,1 0 0 0 0,0-1 0 0 0,-1 1 0 0 0,2 0 0 0 0,-1 0 0 0 0,0-1 0 0 0,3-3 0 0 0,-3 5 26 0 0,0-1 0 0 0,1 1 0 0 0,-1 1 0 0 0,0-1 0 0 0,1 0 0 0 0,0 0 0 0 0,-1 0 1 0 0,1 1-1 0 0,0-1 0 0 0,0 1 0 0 0,0 0 0 0 0,0-1 0 0 0,0 1 0 0 0,0 0 0 0 0,0 0 1 0 0,0 0-1 0 0,0 0 0 0 0,5 0 0 0 0,45-3 656 0 0,-43 4-613 0 0,-9 0-94 0 0,-1 7-60 0 0,-1 0-1 0 0,0 0 1 0 0,-1 0-1 0 0,1 0 1 0 0,-1 0-1 0 0,-1-1 1 0 0,1 1-1 0 0,-1-1 1 0 0,0 0-1 0 0,0 0 1 0 0,-1 0-1 0 0,0-1 1 0 0,0 0-1 0 0,-7 6 1 0 0,2 0 15 0 0,-8 1-5 0 0,16-11-21 0 0,0 0-1 0 0,0 0 1 0 0,0 0 0 0 0,0 0-1 0 0,0 1 1 0 0,0-1-1 0 0,0 1 1 0 0,0-1-1 0 0,0 1 1 0 0,0 0-1 0 0,1-1 1 0 0,-1 1-1 0 0,1 0 1 0 0,-1 0-1 0 0,1 0 1 0 0,0 0 0 0 0,0 1-1 0 0,0-1 1 0 0,0 0-1 0 0,0 0 1 0 0,1 1-1 0 0,-2 2 1 0 0,2-4 9 0 0,7-3-10 0 0,-1 0 0 0 0,0-1-1 0 0,0 1 1 0 0,0-1 0 0 0,0-1 0 0 0,0 1 0 0 0,-1-1 0 0 0,10-8-1 0 0,-4 4-2 0 0,67-49 16 0 0,-64 44-8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0.760"/>
    </inkml:context>
    <inkml:brush xml:id="br0">
      <inkml:brushProperty name="width" value="0.05" units="cm"/>
      <inkml:brushProperty name="height" value="0.05" units="cm"/>
    </inkml:brush>
  </inkml:definitions>
  <inkml:trace contextRef="#ctx0" brushRef="#br0">1 109 14568 0 0,'0'0'368'0'0,"29"-18"-184"0"0,-22 13 8 0 0,3 0-104 0 0,3 0 16 0 0,-2-1-8 0 0,4-7 0 0 0,0-2 232 0 0,-2 2-8 0 0,-2 3-1 0 0,-3 5 17 0 0,-6 0-208 0 0,1 0-8 0 0,-3 2 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1.140"/>
    </inkml:context>
    <inkml:brush xml:id="br0">
      <inkml:brushProperty name="width" value="0.05" units="cm"/>
      <inkml:brushProperty name="height" value="0.05" units="cm"/>
    </inkml:brush>
  </inkml:definitions>
  <inkml:trace contextRef="#ctx0" brushRef="#br0">148 1 14064 0 0,'0'0'393'0'0,"1"4"-193"0"0,0 7-66 0 0,-1 0 1 0 0,0 0-1 0 0,0 0 1 0 0,-3 15-1 0 0,-1 24 567 0 0,5 2-37 0 0,0-21-444 0 0,-1 0-1 0 0,-6 42 1 0 0,3-32 44 0 0,3-34-201 0 0,0 1 0 0 0,-1-1 0 0 0,0 0-1 0 0,0 0 1 0 0,0 0 0 0 0,-1 0 0 0 0,-4 11-1 0 0,-30 95 602 0 0,31-96-522 0 0,5-15-126 0 0,0-1 0 0 0,0 1-1 0 0,0-1 1 0 0,-1 1 0 0 0,1-1-1 0 0,0 1 1 0 0,-1-1 0 0 0,1 0 0 0 0,-1 1-1 0 0,0-1 1 0 0,1 0 0 0 0,-1 1-1 0 0,0-1 1 0 0,-1 2 0 0 0,1-3 30 0 0,-18-17 298 0 0,8-15-270 0 0,10 28-60 0 0,0-1 1 0 0,0 1 0 0 0,0 0-1 0 0,0 0 1 0 0,-1 0 0 0 0,1 0-1 0 0,-1 0 1 0 0,0 0 0 0 0,-1 1-1 0 0,1-1 1 0 0,-1 1 0 0 0,1-1-1 0 0,-1 1 1 0 0,0 0 0 0 0,-4-3-1 0 0,6 4-1 0 0,0 1-1 0 0,0 0 0 0 0,1 0 1 0 0,-1 0-1 0 0,0 0 0 0 0,1-1 0 0 0,-1 1 1 0 0,1 0-1 0 0,-1-1 0 0 0,1 1 1 0 0,-1 0-1 0 0,1-1 0 0 0,0 1 0 0 0,0 0 1 0 0,0-1-1 0 0,0 1 0 0 0,0-1 0 0 0,0 1 1 0 0,0 0-1 0 0,0-1 0 0 0,0 1 1 0 0,1 0-1 0 0,-1-1 0 0 0,1 1 0 0 0,-1 0 1 0 0,1-1-1 0 0,-1 1 0 0 0,1 0 1 0 0,0 0-1 0 0,0 0 0 0 0,-1-1 0 0 0,3 0 1 0 0,137-106 211 0 0,-119 95-194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1.486"/>
    </inkml:context>
    <inkml:brush xml:id="br0">
      <inkml:brushProperty name="width" value="0.05" units="cm"/>
      <inkml:brushProperty name="height" value="0.05" units="cm"/>
    </inkml:brush>
  </inkml:definitions>
  <inkml:trace contextRef="#ctx0" brushRef="#br0">5 1 15880 0 0,'0'0'623'0'0,"5"24"-311"0"0,-5-17 8 0 0,0-2-200 0 0,0-2 8 0 0,0 0 0 0 0,0 2 0 0 0,0 0 240 0 0,0-3 384 0 0,0 1-376 0 0,0 2-248 0 0,-2-4 8 0 0,-1-1-8 0 0</inkml:trace>
  <inkml:trace contextRef="#ctx0" brushRef="#br0" timeOffset="1">8 369 15072 0 0,'0'0'558'0'0,"2"5"-275"0"0,-1-1-83 0 0,-1 1 1 0 0,1-1 0 0 0,-1 0-1 0 0,1 1 1 0 0,-1-1-1 0 0,-1 0 1 0 0,1 1 0 0 0,0-1-1 0 0,-1 0 1 0 0,-1 5-1 0 0,-6 3 512 0 0,7-9-552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1.885"/>
    </inkml:context>
    <inkml:brush xml:id="br0">
      <inkml:brushProperty name="width" value="0.05" units="cm"/>
      <inkml:brushProperty name="height" value="0.05" units="cm"/>
    </inkml:brush>
  </inkml:definitions>
  <inkml:trace contextRef="#ctx0" brushRef="#br0">1 6 13464 0 0,'0'0'2613'0'0,"4"-1"-2452"0"0,-2 0-124 0 0,0 0 0 0 0,0 1 0 0 0,0-1 0 0 0,0 1 0 0 0,0-1-1 0 0,0 1 1 0 0,0 0 0 0 0,0 0 0 0 0,0 0 0 0 0,0 0 0 0 0,0 0 0 0 0,0 0-1 0 0,1 1 1 0 0,-1-1 0 0 0,0 1 0 0 0,0-1 0 0 0,0 1 0 0 0,0 0 0 0 0,-1 0 0 0 0,1 0-1 0 0,0 0 1 0 0,3 2 0 0 0,-2 0 10 0 0,-1 0 0 0 0,1 0 0 0 0,-1 0 0 0 0,0 0 0 0 0,0 0 0 0 0,0 1 1 0 0,0-1-1 0 0,0 1 0 0 0,-1-1 0 0 0,0 1 0 0 0,2 6 0 0 0,1 11 51 0 0,-1 1 0 0 0,-1-1-1 0 0,-1 36 1 0 0,-1-47-107 0 0,0 13 40 0 0,1 62 84 0 0,-4 1-1 0 0,-16 97 0 0 0,8-87-3 0 0,4-87-14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2.592"/>
    </inkml:context>
    <inkml:brush xml:id="br0">
      <inkml:brushProperty name="width" value="0.05" units="cm"/>
      <inkml:brushProperty name="height" value="0.05" units="cm"/>
    </inkml:brush>
  </inkml:definitions>
  <inkml:trace contextRef="#ctx0" brushRef="#br0">24 105 18007 0 0,'0'0'544'0'0,"2"3"-472"0"0,0 0-13 0 0,0 0 0 0 0,-1 0 0 0 0,0 0 0 0 0,0 0 0 0 0,0 0 0 0 0,0 0 0 0 0,0 0 0 0 0,-1 0 0 0 0,1 0 0 0 0,-1 0 0 0 0,0 1 0 0 0,0-1 0 0 0,0 0 0 0 0,0 0 0 0 0,-1 0 0 0 0,1 0 0 0 0,-1 1 0 0 0,0-1 0 0 0,0 0 0 0 0,0 0 0 0 0,-1 3 0 0 0,-3 5 105 0 0,-1 1 78 0 0,5-12-238 0 0,1 0-1 0 0,0 0 0 0 0,-1 0 0 0 0,1-1 0 0 0,-1 1 0 0 0,1 0 0 0 0,0 0 1 0 0,-1 0-1 0 0,1 0 0 0 0,0 0 0 0 0,-1 0 0 0 0,1-1 0 0 0,0 1 0 0 0,-1 0 0 0 0,1 0 1 0 0,0-1-1 0 0,0 1 0 0 0,-1 0 0 0 0,1 0 0 0 0,0-1 0 0 0,0 1 0 0 0,-1 0 1 0 0,1-1-1 0 0,0 1 0 0 0,0 0 0 0 0,0-1 0 0 0,0 1 0 0 0,-1 0 0 0 0,1-1 0 0 0,0 1 1 0 0,0 0-1 0 0,0-1 0 0 0,0 1 0 0 0,0 0 0 0 0,0-1 0 0 0,0 0 0 0 0,14-46 81 0 0,10-10-38 0 0,-15 35-9 0 0,14-42-1 0 0,-23 62-27 0 0,-2 8 60 0 0,-16 47-58 0 0,15-37-11 0 0,-2 1 0 0 0,0-1 0 0 0,-1 0 0 0 0,0 0 0 0 0,-16 25 0 0 0,9-13 0 0 0,17-32 2 0 0,0 1 0 0 0,0-1 0 0 0,0 1 0 0 0,0 0 0 0 0,0 0 0 0 0,1 1 0 0 0,-1-1 0 0 0,1 1 0 0 0,0 0 0 0 0,0 0 0 0 0,0 0 0 0 0,5 0 0 0 0,-9 2 22 0 0,-9 41 102 0 0,-14 16 26 0 0,16-57-56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3.726"/>
    </inkml:context>
    <inkml:brush xml:id="br0">
      <inkml:brushProperty name="width" value="0.05" units="cm"/>
      <inkml:brushProperty name="height" value="0.05" units="cm"/>
    </inkml:brush>
  </inkml:definitions>
  <inkml:trace contextRef="#ctx0" brushRef="#br0">0 94 13464 0 0,'0'0'657'0'0,"1"-4"-25"0"0,-1 3-627 0 0,1-3 146 0 0,0 1-1 0 0,-1 0 0 0 0,1-1 1 0 0,0 1-1 0 0,1 0 0 0 0,-1 0 1 0 0,0 0-1 0 0,1 0 1 0 0,0 0-1 0 0,0 0 0 0 0,0 0 1 0 0,0 1-1 0 0,0-1 1 0 0,0 1-1 0 0,1-1 0 0 0,-1 1 1 0 0,1 0-1 0 0,5-4 0 0 0,-1 3-82 0 0,0 0 0 0 0,0 0 0 0 0,0 0 0 0 0,1 1 0 0 0,-1 0 0 0 0,1 0 0 0 0,-1 1 0 0 0,1 0 0 0 0,0 0 0 0 0,-1 1 0 0 0,12 0 0 0 0,6-10 70 0 0,-22 10-116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4.110"/>
    </inkml:context>
    <inkml:brush xml:id="br0">
      <inkml:brushProperty name="width" value="0.05" units="cm"/>
      <inkml:brushProperty name="height" value="0.05" units="cm"/>
    </inkml:brush>
  </inkml:definitions>
  <inkml:trace contextRef="#ctx0" brushRef="#br0">109 1 15072 0 0,'0'0'194'0'0,"13"4"828"0"0,-24 60 1333 0 0,9-45-2179 0 0,0 0 0 0 0,-9 30-1 0 0,4-26-8 0 0,0 0 1 0 0,-2 0-1 0 0,0-1 0 0 0,-1 0 1 0 0,-18 26-1 0 0,22-39-51 0 0,-9 10 219 0 0,11-19-281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26:52.374"/>
    </inkml:context>
    <inkml:brush xml:id="br0">
      <inkml:brushProperty name="width" value="0.05" units="cm"/>
      <inkml:brushProperty name="height" value="0.05" units="cm"/>
      <inkml:brushProperty name="color" value="#E71224"/>
    </inkml:brush>
  </inkml:definitions>
  <inkml:trace contextRef="#ctx0" brushRef="#br0">144 101 15272 0 0,'0'0'328'0'0,"5"2"0"0"0,8 1-170 0 0,0 0 1 0 0,1-1 0 0 0,-1-1 0 0 0,1 1 0 0 0,0-2 0 0 0,20 1 0 0 0,2-2 617 0 0,50-6-1 0 0,-73 5-643 0 0,-1 0 0 0 0,0-2-1 0 0,0 1 1 0 0,0 0-1 0 0,-1-2 1 0 0,0 1-1 0 0,0-1 1 0 0,0 0-1 0 0,-1-1 1 0 0,0 0 0 0 0,16-11-1 0 0,-25 16-118 0 0,0 1 0 0 0,0 0 1 0 0,0-1-1 0 0,-1 1 0 0 0,1-1 0 0 0,0 0 0 0 0,0 1 0 0 0,0-1 1 0 0,-1 0-1 0 0,1 1 0 0 0,0 0 0 0 0,-1-1 0 0 0,1 0 0 0 0,-1 0 1 0 0,1 0-1 0 0,-1 0 0 0 0,1 0 0 0 0,-1 1 0 0 0,0-1 1 0 0,0 0-1 0 0,1 1 0 0 0,-1-1 0 0 0,0 0 0 0 0,0 0 0 0 0,0 0 1 0 0,0 0-1 0 0,0 1 0 0 0,0-1 0 0 0,-1 0 0 0 0,1 0 0 0 0,0 0 1 0 0,-1 0-1 0 0,1 0 0 0 0,-1 1 0 0 0,1-1 0 0 0,-1 0 0 0 0,1 1 1 0 0,-1-1-1 0 0,0 0 0 0 0,1 0 0 0 0,-1 1 0 0 0,0 0 1 0 0,0-1-1 0 0,1 0 0 0 0,-1 1 0 0 0,0 0 0 0 0,0-1 0 0 0,-1 0 1 0 0,-3-1 8 0 0,0 0 0 0 0,0 1 0 0 0,0 0 0 0 0,0 0 0 0 0,0 0 0 0 0,0 0 0 0 0,0 1 0 0 0,0-1 0 0 0,0 1 0 0 0,-6 0 0 0 0,-10 1 3 0 0,0 1-1 0 0,0 1 1 0 0,0 0-1 0 0,-38 10 1 0 0,-80 31 76 0 0,131-41-93 0 0,1 0-1 0 0,0 1 1 0 0,0-1 0 0 0,0 1-1 0 0,1 0 1 0 0,0 0 0 0 0,0 0-1 0 0,0 1 1 0 0,0 0 0 0 0,1 0-1 0 0,0 0 1 0 0,1 1-1 0 0,-5 5 1 0 0,4-2 0 0 0,0-1-1 0 0,1 2 1 0 0,0-1-1 0 0,1 0 1 0 0,0 0-1 0 0,1 1 1 0 0,1-1 0 0 0,0 12-1 0 0,1-10-1 0 0,1 1 0 0 0,0-1 0 0 0,1 1-1 0 0,1 0 1 0 0,0-1 0 0 0,1 0 0 0 0,1 1 0 0 0,1-2 0 0 0,0 1-1 0 0,1-1 1 0 0,0 0 0 0 0,1 0 0 0 0,1 1 0 0 0,15 12 0 0 0,-15-17-2 0 0,0-1 0 0 0,0 0 1 0 0,0 0-1 0 0,1-1 0 0 0,0 0 1 0 0,1 0-1 0 0,-1-1 0 0 0,1 0 1 0 0,0 0-1 0 0,0-1 0 0 0,0 1 1 0 0,0-2-1 0 0,1 0 0 0 0,21 2 1 0 0,-11-3 3 0 0,0 0 0 0 0,0 0 0 0 0,0-2 0 0 0,0 0 0 0 0,-1-1 0 0 0,42-9 0 0 0,-37 4 5 0 0,-1-1 1 0 0,0 1-1 0 0,-1-3 1 0 0,-1 1-1 0 0,24-15 1 0 0,-6 1 17 0 0,62-48 0 0 0,28-32 71 0 0,-126 101-94 0 0,-4 3-7 0 0,-1-1 0 0 0,1 1 0 0 0,0-1 0 0 0,0 1 0 0 0,0 0 0 0 0,-1-1 0 0 0,1 1 0 0 0,0 0 0 0 0,0-1 0 0 0,-1 0 0 0 0,1 1 0 0 0,-1 0 0 0 0,1-1 0 0 0,-1 1 0 0 0,1-1 0 0 0,-1 0 0 0 0,1 1 0 0 0,-1-1 0 0 0,1 0 1 0 0,-1 1-1 0 0,0 0 0 0 0,0-1 0 0 0,1 0 0 0 0,-1 0 0 0 0,-8 0 10 0 0,1 1 0 0 0,0 0 0 0 0,-1 1 1 0 0,1-1-1 0 0,0 1 0 0 0,-8 1 0 0 0,2 1-3 0 0,0-1 0 0 0,0 2 1 0 0,0 0-1 0 0,1-1 0 0 0,0 1 0 0 0,0 1 0 0 0,0 0 0 0 0,-17 10 0 0 0,24-11-5 0 0,0-1 0 0 0,0 1 0 0 0,0-1 0 0 0,0 2 0 0 0,1-1 0 0 0,0 0 0 0 0,0 1 0 0 0,1 0 0 0 0,0-1 0 0 0,0 1 0 0 0,0 0 0 0 0,1 0 0 0 0,0 0 0 0 0,0 0 0 0 0,1 0 0 0 0,-1 0 0 0 0,1 9 0 0 0,1-7-1 0 0,0 1 1 0 0,0 0-1 0 0,2 0 0 0 0,-1-1 1 0 0,1 0-1 0 0,0 1 0 0 0,1-1 1 0 0,0 0-1 0 0,1 0 1 0 0,0 0-1 0 0,1 0 0 0 0,0 0 1 0 0,0-1-1 0 0,1 1 0 0 0,0-2 1 0 0,1 1-1 0 0,-1 0 0 0 0,15 9 1 0 0,-9-8-1 0 0,0-1 1 0 0,1 0 0 0 0,-1 0 0 0 0,1-1-1 0 0,1-1 1 0 0,0 0 0 0 0,0 0-1 0 0,0 0 1 0 0,0-1 0 0 0,1-1 0 0 0,-1 0-1 0 0,26 1 1 0 0,-24-2-1 0 0,-1 0 1 0 0,1 0-1 0 0,-1-1 1 0 0,1-1-1 0 0,-1-1 0 0 0,1 1 1 0 0,-1-1-1 0 0,0 0 1 0 0,0-2-1 0 0,0 1 0 0 0,0-1 1 0 0,-1 0-1 0 0,0-2 1 0 0,0 1-1 0 0,-1 0 0 0 0,0-2 1 0 0,0 1-1 0 0,-1-2 1 0 0,12-7-1 0 0,68-58 10 0 0,-71 53-9 0 0,1 1 1 0 0,2 1-1 0 0,0 2 1 0 0,1-1 0 0 0,52-25-1 0 0,-72 40-3 0 0,38-11 0 0 0,-43 12 0 0 0,1 1 0 0 0,0 0 0 0 0,0-1 0 0 0,0 1 0 0 0,0 0 0 0 0,0 0 0 0 0,0 0 0 0 0,-1 0 0 0 0,1 0 0 0 0,0 0 0 0 0,0 0 0 0 0,0 0 0 0 0,0 0 0 0 0,0 0 0 0 0,0 0 0 0 0,0 1 0 0 0,0-1 0 0 0,-1 0 0 0 0,1 1 0 0 0,0-1 0 0 0,0 0 0 0 0,0 0 0 0 0,-1 1 0 0 0,1-1 0 0 0,0 1 0 0 0,-1-1 0 0 0,1 0 0 0 0,0 0 0 0 0,-1 1 0 0 0,1 0 0 0 0,-1 0 0 0 0,1-1 0 0 0,-1 0 0 0 0,1 1 0 0 0,-1 0 0 0 0,1-1 0 0 0,-1 0 0 0 0,0 1 0 0 0,1 0 0 0 0,-1 0 0 0 0,0-1 0 0 0,0 1 0 0 0,0 0 0 0 0,0 0 0 0 0,2 15 0 0 0,-2 1 1 0 0,-1-1-1 0 0,0 0 0 0 0,-2 1 0 0 0,-1-1 0 0 0,0 0 0 0 0,-2-1 1 0 0,-12 24-1 0 0,-83 122 6 0 0,54-94-6 0 0,-41 61 8 0 0,-166 178 0 0 0,-136 53-8 0 0,342-321 0 0 0,-2-2 0 0 0,-1-2 0 0 0,-3-1 0 0 0,-2-2 0 0 0,-2-2 0 0 0,-123 47 0 0 0,164-70 0 0 0,-1-1 0 0 0,0 0 0 0 0,0 0 0 0 0,-1-2 0 0 0,1 0 0 0 0,-1 0 0 0 0,0-1 0 0 0,-22 0 0 0 0,-56-7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4.471"/>
    </inkml:context>
    <inkml:brush xml:id="br0">
      <inkml:brushProperty name="width" value="0.05" units="cm"/>
      <inkml:brushProperty name="height" value="0.05" units="cm"/>
    </inkml:brush>
  </inkml:definitions>
  <inkml:trace contextRef="#ctx0" brushRef="#br0">15 0 15072 0 0,'-1'4'358'0'0,"-3"14"-28"0"0,0 0-1 0 0,2 1 1 0 0,0-1 0 0 0,1 0-1 0 0,1 1 1 0 0,0-1-1 0 0,2 0 1 0 0,0 1 0 0 0,6 21-1 0 0,4 12 364 0 0,39 100 1 0 0,-44-133-553 0 0,-4-10-99 0 0,-1-1-1 0 0,1 0 0 0 0,0 0 1 0 0,1-1-1 0 0,0 1 0 0 0,0-1 1 0 0,1 0-1 0 0,0 0 0 0 0,0 0 1 0 0,1-1-1 0 0,-1 1 0 0 0,1-1 0 0 0,8 5 1 0 0,-6-6 4 0 0</inkml:trace>
  <inkml:trace contextRef="#ctx0" brushRef="#br0" timeOffset="1">132 464 14272 0 0,'0'-1'54'0'0,"0"-1"1"0"0,1 1-1 0 0,-1 0 1 0 0,0-1-1 0 0,0 1 1 0 0,0 0-1 0 0,0-1 1 0 0,0 1-1 0 0,0 0 1 0 0,0-1-1 0 0,0 1 1 0 0,-1 0-1 0 0,1-1 1 0 0,-1 1-1 0 0,1 0 1 0 0,-1 0 0 0 0,1-1-1 0 0,-1 1 1 0 0,0 0-1 0 0,1 0 1 0 0,-1 0-1 0 0,0 0 1 0 0,0 0-1 0 0,-1-2 1 0 0,-1 4 86 0 0,1-1 1 0 0,0 0 0 0 0,0 1-1 0 0,0 0 1 0 0,-1-1-1 0 0,1 1 1 0 0,0 0 0 0 0,0 0-1 0 0,0 0 1 0 0,0 1 0 0 0,1-1-1 0 0,-3 2 1 0 0,-7 4-1 0 0,6-4-106 0 0,1 0 0 0 0,0-1 0 0 0,-1 1 0 0 0,1-1 0 0 0,-1 0 0 0 0,0 0 1 0 0,0-1-1 0 0,1 0 0 0 0,-1 1 0 0 0,0-2 0 0 0,-9 2 0 0 0,11-2 38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4.836"/>
    </inkml:context>
    <inkml:brush xml:id="br0">
      <inkml:brushProperty name="width" value="0.05" units="cm"/>
      <inkml:brushProperty name="height" value="0.05" units="cm"/>
    </inkml:brush>
  </inkml:definitions>
  <inkml:trace contextRef="#ctx0" brushRef="#br0">0 21 14568 0 0,'0'0'2135'0'0,"3"-5"-1823"0"0,-3 4-282 0 0,1 0-1 0 0,0 0 0 0 0,0 0 1 0 0,0 0-1 0 0,-1 0 0 0 0,1 0 0 0 0,0 0 1 0 0,0 0-1 0 0,1 0 0 0 0,-1 0 0 0 0,0 0 1 0 0,0 1-1 0 0,0-1 0 0 0,0 0 0 0 0,3 0 1 0 0,2 6 280 0 0,-8 14-118 0 0,-3-6-29 0 0,3-1-9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5.169"/>
    </inkml:context>
    <inkml:brush xml:id="br0">
      <inkml:brushProperty name="width" value="0.05" units="cm"/>
      <inkml:brushProperty name="height" value="0.05" units="cm"/>
    </inkml:brush>
  </inkml:definitions>
  <inkml:trace contextRef="#ctx0" brushRef="#br0">22 1 14776 0 0,'0'0'2783'0'0,"5"0"-2329"0"0,-2 0-430 0 0,0 1 0 0 0,0-1 1 0 0,0 1-1 0 0,-1-1 0 0 0,1 1 0 0 0,0 0 1 0 0,0 0-1 0 0,0 0 0 0 0,-1 1 1 0 0,1-1-1 0 0,-1 1 0 0 0,1-1 0 0 0,-1 1 1 0 0,0 0-1 0 0,1 0 0 0 0,-1 0 1 0 0,0 0-1 0 0,0 0 0 0 0,0 1 0 0 0,-1-1 1 0 0,1 1-1 0 0,0-1 0 0 0,-1 1 1 0 0,0-1-1 0 0,0 1 0 0 0,1 0 0 0 0,-2 0 1 0 0,1 0-1 0 0,0-1 0 0 0,0 1 0 0 0,-1 0 1 0 0,0 0-1 0 0,0 0 0 0 0,0 0 1 0 0,0 0-1 0 0,0 0 0 0 0,0 0 0 0 0,-1 0 1 0 0,1 0-1 0 0,-1 0 0 0 0,0 0 1 0 0,0-1-1 0 0,0 1 0 0 0,0 0 0 0 0,0 0 1 0 0,-1-1-1 0 0,1 1 0 0 0,-1-1 1 0 0,0 0-1 0 0,0 1 0 0 0,-2 2 0 0 0,-3 3 10 0 0,0-1 0 0 0,-1 0 0 0 0,1 0-1 0 0,-1 0 1 0 0,-1-1 0 0 0,-10 6-1 0 0,14-5 87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5.552"/>
    </inkml:context>
    <inkml:brush xml:id="br0">
      <inkml:brushProperty name="width" value="0.05" units="cm"/>
      <inkml:brushProperty name="height" value="0.05" units="cm"/>
    </inkml:brush>
  </inkml:definitions>
  <inkml:trace contextRef="#ctx0" brushRef="#br0">0 128 14272 0 0,'0'0'754'0'0,"5"-5"-519"0"0,7-6-16 0 0,-1 1 0 0 0,1 0 0 0 0,1 1-1 0 0,-1 0 1 0 0,27-12 0 0 0,-12 8 313 0 0,-16 8-358 0 0,-1 0 0 0 0,0 1 0 0 0,1 0 0 0 0,16-3-1 0 0,-21 6 96 0 0,1 0-1 0 0,-1-1 0 0 0,1 0 0 0 0,-1 0 1 0 0,10-5 109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5.906"/>
    </inkml:context>
    <inkml:brush xml:id="br0">
      <inkml:brushProperty name="width" value="0.05" units="cm"/>
      <inkml:brushProperty name="height" value="0.05" units="cm"/>
    </inkml:brush>
  </inkml:definitions>
  <inkml:trace contextRef="#ctx0" brushRef="#br0">60 0 14776 0 0,'0'0'536'0'0,"0"5"-264"0"0,0 19 723 0 0,-8 47 1 0 0,1-5-417 0 0,4 31-460 0 0,3-60 181 0 0,-10 72 0 0 0,-8 39 361 0 0,15-109-548 0 0,3-31-71 0 0,-1 0-1 0 0,0 0 1 0 0,0 0 0 0 0,0-1-1 0 0,-3 9 1 0 0,1-7 104 0 0,4-13-12 0 0,0 4-104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56.252"/>
    </inkml:context>
    <inkml:brush xml:id="br0">
      <inkml:brushProperty name="width" value="0.05" units="cm"/>
      <inkml:brushProperty name="height" value="0.05" units="cm"/>
    </inkml:brush>
  </inkml:definitions>
  <inkml:trace contextRef="#ctx0" brushRef="#br0">172 0 14568 0 0,'0'0'1572'0'0,"-4"2"-834"0"0,-1 1-631 0 0,1 0 0 0 0,0 1 0 0 0,0-1 0 0 0,0 1 0 0 0,0 0 0 0 0,1 0 1 0 0,-1 0-1 0 0,1 0 0 0 0,0 1 0 0 0,1 0 0 0 0,-1-1 0 0 0,1 1 0 0 0,0 0 0 0 0,-3 10 0 0 0,-14 24-42 0 0,9-22-25 0 0,3-5 36 0 0,0 0-1 0 0,-1 0 0 0 0,0-1 1 0 0,-16 18-1 0 0,1-8 50 0 0,14-15-21 0 0,8-10 67 0 0,7-3-160 0 0,-1 1 1 0 0,1-1-1 0 0,0 1 1 0 0,0 0-1 0 0,11-7 0 0 0,-6 4-6 0 0,59-52 50 0 0,-67 59-53 0 0,0 0 0 0 0,0-1-1 0 0,0 1 1 0 0,1 0 0 0 0,-1 1 0 0 0,0-1-1 0 0,1 0 1 0 0,0 1 0 0 0,-1 0 0 0 0,1 0-1 0 0,0 0 1 0 0,-1 0 0 0 0,1 1 0 0 0,0 0 0 0 0,0-1-1 0 0,0 1 1 0 0,-1 1 0 0 0,1-1 0 0 0,0 0-1 0 0,0 1 1 0 0,-1 0 0 0 0,1 0 0 0 0,0 0-1 0 0,-1 0 1 0 0,1 1 0 0 0,-1-1 0 0 0,1 1 0 0 0,-1 0-1 0 0,0 0 1 0 0,0 0 0 0 0,0 0 0 0 0,0 1-1 0 0,0-1 1 0 0,0 1 0 0 0,-1 0 0 0 0,5 5-1 0 0,-6-6 1 0 0,0-1-1 0 0,-1 1 0 0 0,1 0 1 0 0,0 0-1 0 0,-1-1 0 0 0,1 1 0 0 0,-1 0 1 0 0,1 0-1 0 0,-1 0 0 0 0,0 0 1 0 0,0 0-1 0 0,0 0 0 0 0,0 0 1 0 0,0 0-1 0 0,-1-1 0 0 0,1 1 0 0 0,0 0 1 0 0,-1 0-1 0 0,1 0 0 0 0,-1 0 1 0 0,0-1-1 0 0,0 1 0 0 0,0 0 0 0 0,0 0 1 0 0,0-1-1 0 0,-1 2 0 0 0,-36 47 29 0 0,28-37-21 0 0,8-10-6 0 0,-1 1-1 0 0,0-1 1 0 0,1 0 0 0 0,-1 0 0 0 0,0 0 0 0 0,0 0 0 0 0,-1 0 0 0 0,1-1 0 0 0,-1 1-1 0 0,1-1 1 0 0,-1 0 0 0 0,-6 3 0 0 0,-14 12 81 0 0,85-38-71 0 0,-35 16-13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44:02.001"/>
    </inkml:context>
    <inkml:brush xml:id="br0">
      <inkml:brushProperty name="width" value="0.05" units="cm"/>
      <inkml:brushProperty name="height" value="0.05" units="cm"/>
      <inkml:brushProperty name="color" value="#E71224"/>
    </inkml:brush>
  </inkml:definitions>
  <inkml:trace contextRef="#ctx0" brushRef="#br0">3103 283 13768 0 0,'-23'-9'531'0'0,"-1"2"1"0"0,-1 0-1 0 0,1 2 0 0 0,-1 0 1 0 0,-38-1-1 0 0,-129 7 1173 0 0,9 0-590 0 0,82-1-666 0 0,1 4 0 0 0,-124 21 0 0 0,35-4 27 0 0,123-12-355 0 0,0 2-1 0 0,-123 38 1 0 0,-118 70 59 0 0,191-59-99 0 0,-210 146 0 0 0,124-72-30 0 0,152-104-39 0 0,2 3 1 0 0,1 1-1 0 0,1 3 1 0 0,3 1-1 0 0,1 3 1 0 0,2 1-1 0 0,-36 49 1 0 0,60-69-8 0 0,-177 266 48 0 0,184-270-50 0 0,0 1 1 0 0,1 0 0 0 0,2 0-1 0 0,0 1 1 0 0,0-1 0 0 0,2 1-1 0 0,1 1 1 0 0,0-1 0 0 0,2 0-1 0 0,0 1 1 0 0,1-1 0 0 0,1 1-1 0 0,1-1 1 0 0,1 0 0 0 0,6 26-1 0 0,-2-24-1 0 0,0 0 0 0 0,1-1 0 0 0,1 1 0 0 0,1-2 0 0 0,0 1 1 0 0,2-1-1 0 0,1-1 0 0 0,0 0 0 0 0,1-1 0 0 0,1-1 0 0 0,1 0 0 0 0,0-1 0 0 0,25 18 0 0 0,-15-15 0 0 0,0-2 1 0 0,2-2-1 0 0,0 0 1 0 0,0-2-1 0 0,1-1 1 0 0,1-1-1 0 0,0-1 1 0 0,51 8-1 0 0,410 64-1 0 0,-272-60 0 0 0,167 14 0 0 0,177 12 0 0 0,46 3 0 0 0,1222-18 0 0 0,-375-156 0 0 0,-281-72 0 0 0,573-157 0 0 0,-736 155 10 0 0,-438 76 38 0 0,-473 95-33 0 0,0-5 1 0 0,-2-4-1 0 0,100-50 1 0 0,-127 48 1 0 0,0-4-1 0 0,-3-2 1 0 0,-1-3-1 0 0,87-79 1 0 0,-114 90-3 0 0,-22 20-5 0 0,0-2 0 0 0,-2 0 0 0 0,23-26 0 0 0,-36 38-4 0 0,0-1-1 0 0,-1 1 0 0 0,1-1 1 0 0,-1 0-1 0 0,0 0 1 0 0,-1-1-1 0 0,1 1 1 0 0,-1 0-1 0 0,0-1 0 0 0,-1 1 1 0 0,0-1-1 0 0,0 0 1 0 0,0 0-1 0 0,-1 1 0 0 0,0-1 1 0 0,-1-13-1 0 0,-4-5 6 0 0,-1 0 0 0 0,-1 0-1 0 0,-1 0 1 0 0,-1 1 0 0 0,-1 0-1 0 0,-1 0 1 0 0,-2 2-1 0 0,0-1 1 0 0,-1 2 0 0 0,-1-1-1 0 0,-18-18 1 0 0,9 14 5 0 0,-1 2 0 0 0,-1 0 0 0 0,-1 2 0 0 0,-1 0-1 0 0,-1 2 1 0 0,-1 1 0 0 0,-53-24 0 0 0,-69-20 31 0 0,-3 6 0 0 0,-2 7 0 0 0,-3 7 0 0 0,-227-32 0 0 0,-667-6 119 0 0,-28 89-33 0 0,101 46-24 0 0,763-40-88 0 0,-1998 209 242 0 0,1445-110-181 0 0,12 66 30 0 0,-127 110 27 0 0,657-206-91 0 0,5 10 0 0 0,4 10 1 0 0,-401 256-1 0 0,381-199-6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47:03.312"/>
    </inkml:context>
    <inkml:brush xml:id="br0">
      <inkml:brushProperty name="width" value="0.05" units="cm"/>
      <inkml:brushProperty name="height" value="0.05" units="cm"/>
      <inkml:brushProperty name="color" value="#E71224"/>
    </inkml:brush>
  </inkml:definitions>
  <inkml:trace contextRef="#ctx0" brushRef="#br0">112 563 20503 0 0,'-30'-3'-2'0'0,"22"3"-5"0"0,-1 0 1 0 0,1-1-1 0 0,-1 0 0 0 0,1-1 0 0 0,-1 0 1 0 0,1 0-1 0 0,-15-6 0 0 0,25 7 6 0 0,1 0 1 0 0,-1 1-1 0 0,0-1 0 0 0,0 0 0 0 0,1 0 0 0 0,-1 0 0 0 0,0 0 0 0 0,0-1 0 0 0,0 1 1 0 0,0-1-1 0 0,2-1 0 0 0,9-6 2 0 0,31-17-25 0 0,140-76 202 0 0,-146 83-66 0 0,2 2 0 0 0,78-22-1 0 0,100-33 428 0 0,-85 25-302 0 0,-129 46-232 0 0,58-20 81 0 0,1 3 0 0 0,121-19 0 0 0,-135 34-70 0 0,-1 2-1 0 0,1 2 1 0 0,0 2 0 0 0,66 12 0 0 0,-38-2-5 0 0,207 29 47 0 0,-212-36-36 0 0,146-5 0 0 0,346-80 44 0 0,-358 43-51 0 0,-12 18 13 0 0,-61 8-17 0 0,-73 3-6 0 0,310-20 17 0 0,-15 17 3 0 0,17-1 35 0 0,-262 13-7 0 0,150 22-1 0 0,-54 14 89 0 0,-92-16-7 0 0,133 10 1 0 0,-82-20-30 0 0,-48-1 52 0 0,213-10 1 0 0,-34-8 2 0 0,-37 4-23 0 0,222 7 42 0 0,-209 5-93 0 0,0 15-33 0 0,-29-1-18 0 0,153-12-1 0 0,-117-24-10 0 0,-24-1-8 0 0,-74 10-10 0 0,-69 0 2 0 0,196 19 0 0 0,68 17 25 0 0,-110-11-10 0 0,112-14 55 0 0,-151-9-29 0 0,147-14 83 0 0,-48 0-19 0 0,-69 2 51 0 0,-22 2-53 0 0,103-7 67 0 0,22 0 4 0 0,50-1-3 0 0,-225 26-60 0 0,281 45 0 0 0,-253-17-15 0 0,340 11-1 0 0,-241-53-50 0 0,46 0 7 0 0,-127 19-30 0 0,91-1 12 0 0,-124-5-24 0 0,-130 0 13 0 0,131-10-1 0 0,-104-1 13 0 0,170 11 1 0 0,1 1 46 0 0,-194-5-51 0 0,0 2 0 0 0,-1 4 1 0 0,0 3-1 0 0,0 3 0 0 0,131 43 0 0 0,127 17 79 0 0,-178-44-64 0 0,-59-15-8 0 0,144 3-1 0 0,-121-11-24 0 0,429-4 100 0 0,-497-3-111 0 0,264-4 132 0 0,-224 3-120 0 0,0 5 0 0 0,0 2-1 0 0,120 25 1 0 0,-155-21-14 0 0,-38-7-7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47:05.473"/>
    </inkml:context>
    <inkml:brush xml:id="br0">
      <inkml:brushProperty name="width" value="0.05" units="cm"/>
      <inkml:brushProperty name="height" value="0.05" units="cm"/>
      <inkml:brushProperty name="color" value="#E71224"/>
    </inkml:brush>
  </inkml:definitions>
  <inkml:trace contextRef="#ctx0" brushRef="#br0">5 45 12256 0 0,'0'0'7062'0'0,"-1"5"-6885"0"0,-1-1-244 0 0,1 17 716 0 0,1-20-626 0 0,1 0 0 0 0,0 0-1 0 0,0-1 1 0 0,0 1-1 0 0,0 0 1 0 0,0-1-1 0 0,0 1 1 0 0,0-1 0 0 0,1 1-1 0 0,-1-1 1 0 0,0 1-1 0 0,0-1 1 0 0,0 0-1 0 0,0 0 1 0 0,1 1 0 0 0,-1-1-1 0 0,0 0 1 0 0,0 0-1 0 0,0 0 1 0 0,2-1-1 0 0,13 3-24 0 0,-1 1 0 0 0,1 0-1 0 0,18 7 1 0 0,-18-5-13 0 0,0-1 0 0 0,-1-1 0 0 0,25 3 0 0 0,-13-3-4 0 0,0 0 1 0 0,37 12-1 0 0,20 2-4 0 0,-48-13-40 0 0,-1-1 0 0 0,1-2 0 0 0,0-2 0 0 0,58-8-1 0 0,188-38-429 0 0,84-48 140 0 0,-336 90 346 0 0,0 1 0 0 0,1 1 1 0 0,-1 2-1 0 0,54 5 0 0 0,87 33 7 0 0,-103-28 4 0 0,79 1-1 0 0,143 0 89 0 0,-3-25 34 0 0,51 1 16 0 0,-280 18-90 0 0,106 24-1 0 0,-57-8-15 0 0,-8-7 168 0 0,172 0 1 0 0,28 8-174 0 0,0-1 487 0 0,-223-23-284 0 0,95-18 0 0 0,-84 9-135 0 0,86-22 235 0 0,-110 19-84 0 0,85-8 1 0 0,-110 19-198 0 0,15-1 77 0 0,0 2 1 0 0,0 2-1 0 0,67 8 0 0 0,95 32 305 0 0,21 3-116 0 0,-218-40-301 0 0,15 4 12 0 0,-1-2 1 0 0,1-1-1 0 0,-1-2 1 0 0,1-1-1 0 0,0-2 1 0 0,34-6 0 0 0,-17-6 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6T01:47:07.250"/>
    </inkml:context>
    <inkml:brush xml:id="br0">
      <inkml:brushProperty name="width" value="0.05" units="cm"/>
      <inkml:brushProperty name="height" value="0.05" units="cm"/>
      <inkml:brushProperty name="color" value="#E71224"/>
    </inkml:brush>
  </inkml:definitions>
  <inkml:trace contextRef="#ctx0" brushRef="#br0">656 179 10752 0 0,'-15'-30'90'0'0,"6"10"146"0"0,-2 0 0 0 0,0 1 0 0 0,-14-18 0 0 0,22 32-189 0 0,-1 1-1 0 0,1 0 0 0 0,-1 0 0 0 0,0 0 0 0 0,0 1 0 0 0,-1-1 0 0 0,1 1 1 0 0,0 0-1 0 0,-1 0 0 0 0,0 1 0 0 0,0-1 0 0 0,0 1 0 0 0,0 0 0 0 0,0 1 1 0 0,0-1-1 0 0,-1 1 0 0 0,-8-1 0 0 0,8 2 9 0 0,0 0-1 0 0,-1 1 1 0 0,1 0-1 0 0,0 0 1 0 0,0 0-1 0 0,0 1 1 0 0,0 0-1 0 0,0 0 1 0 0,0 1 0 0 0,0-1-1 0 0,0 1 1 0 0,1 1-1 0 0,0-1 1 0 0,0 1-1 0 0,0 0 1 0 0,0 0-1 0 0,0 0 1 0 0,1 1 0 0 0,-1-1-1 0 0,1 1 1 0 0,1 0-1 0 0,-1 1 1 0 0,-4 9-1 0 0,-7 11 72 0 0,2 2 0 0 0,0 0 0 0 0,-12 46 0 0 0,20-58-35 0 0,-21 65 55 0 0,5 0 0 0 0,2 2 0 0 0,5 0-1 0 0,3 1 1 0 0,4 0 0 0 0,5 141 0 0 0,4-209-107 0 0,0 0 0 0 0,0 0 0 0 0,2-1-1 0 0,0 1 1 0 0,0-1 0 0 0,2 0 0 0 0,0 0 0 0 0,0 0 0 0 0,16 25-1 0 0,-9-22 1 0 0,1-1-1 0 0,0 0 1 0 0,2-1-1 0 0,-1 0 1 0 0,2-1-1 0 0,28 19 1 0 0,-18-14-27 0 0,1-2 0 0 0,0-1 0 0 0,1-1 0 0 0,1-2 0 0 0,1-1 0 0 0,0-1 0 0 0,0-2 0 0 0,1-1 0 0 0,1-1 0 0 0,-1-2 0 0 0,1-1 0 0 0,0-1 0 0 0,66-3 0 0 0,-51-4 10 0 0,0-1 0 0 0,0-3 0 0 0,-1-2 1 0 0,0-1-1 0 0,-1-3 0 0 0,-1-2 0 0 0,0-2 1 0 0,-1-2-1 0 0,77-44 0 0 0,-73 33 13 0 0,-2-1 0 0 0,58-50 0 0 0,-86 64-22 0 0,-1-1 0 0 0,0 0 1 0 0,-1-1-1 0 0,-1-1 0 0 0,-1 0 0 0 0,-1-1 1 0 0,18-40-1 0 0,-17 28 6 0 0,-1 0 0 0 0,-2-1 0 0 0,-1 0 0 0 0,-1-1 0 0 0,-3 0 0 0 0,4-44 0 0 0,-9 58-2 0 0,-1 0-1 0 0,-1 0 1 0 0,-1 0-1 0 0,-1 0 0 0 0,0 0 1 0 0,-2 0-1 0 0,0 1 1 0 0,-2 0-1 0 0,0 0 1 0 0,-1 1-1 0 0,-21-36 0 0 0,16 35 1 0 0,-1 2-1 0 0,-1 0 0 0 0,0 0 1 0 0,-2 1-1 0 0,0 1 0 0 0,-1 1 1 0 0,0 0-1 0 0,-1 2 0 0 0,-1 0 0 0 0,0 1 1 0 0,-34-15-1 0 0,8 8 39 0 0,-1 2 0 0 0,-1 1 0 0 0,0 3 0 0 0,-70-9 0 0 0,81 17-29 0 0,1 3-1 0 0,0 1 0 0 0,0 2 1 0 0,-1 1-1 0 0,1 2 1 0 0,0 1-1 0 0,0 2 1 0 0,1 1-1 0 0,0 2 1 0 0,-37 17-1 0 0,-8 8 38 0 0,2 4 1 0 0,1 3-1 0 0,-75 55 0 0 0,99-58-13 0 0,2 1 0 0 0,1 3-1 0 0,3 2 1 0 0,-75 91-1 0 0,47-46 23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1:36.191"/>
    </inkml:context>
    <inkml:brush xml:id="br0">
      <inkml:brushProperty name="width" value="0.05" units="cm"/>
      <inkml:brushProperty name="height" value="0.05" units="cm"/>
    </inkml:brush>
  </inkml:definitions>
  <inkml:trace contextRef="#ctx0" brushRef="#br0">1348 216 14272 0 0,'-6'-5'267'0'0,"-1"1"0"0"0,-1-1 0 0 0,1 1-1 0 0,-1 1 1 0 0,1-1 0 0 0,-1 1 0 0 0,0 1 0 0 0,0-1 0 0 0,-1 1 0 0 0,1 1 0 0 0,-13-2 0 0 0,-32-7 1081 0 0,-12-1 661 0 0,-37 9-1560 0 0,64 2-289 0 0,17 1-119 0 0,1 1 0 0 0,-1 1 1 0 0,1 1-1 0 0,-39 11 0 0 0,-78 38 92 0 0,118-45-119 0 0,-39 20 38 0 0,2 2 0 0 0,-72 52 0 0 0,74-47-28 0 0,21-14-2 0 0,1 0-1 0 0,0 2 1 0 0,2 2 0 0 0,0 0 0 0 0,2 2-1 0 0,-36 45 1 0 0,43-43 1 0 0,1 1 0 0 0,1 1 0 0 0,2 0 0 0 0,1 2-1 0 0,-23 67 1 0 0,36-86 0 0 0,0 0 0 0 0,1 0 0 0 0,0 0 0 0 0,1 1 0 0 0,1-1-1 0 0,2 16 1 0 0,-1-24-13 0 0,1-1 0 0 0,0 1-1 0 0,0 0 1 0 0,0-1-1 0 0,1 0 1 0 0,0 0-1 0 0,0 0 1 0 0,0 0 0 0 0,1 0-1 0 0,-1 0 1 0 0,1-1-1 0 0,0 0 1 0 0,0 0 0 0 0,1 0-1 0 0,0 0 1 0 0,-1-1-1 0 0,1 1 1 0 0,7 2 0 0 0,12 7 27 0 0,2-1 1 0 0,43 15-1 0 0,-24-11-1 0 0,35 15 72 0 0,84 20 0 0 0,-96-36-10 0 0,92 7 1 0 0,42 9 13 0 0,-128-17-56 0 0,0-3-1 0 0,101 2 0 0 0,150-16 51 0 0,-271 0-82 0 0,-1-3-1 0 0,90-22 1 0 0,98-43 33 0 0,-106 29-34 0 0,142-64 32 0 0,-56 19-19 0 0,-157 65-24 0 0,-1-3 0 0 0,-1-3 0 0 0,-2-2 1 0 0,-1-3-1 0 0,-1-3 0 0 0,-2-2 1 0 0,-2-2-1 0 0,70-68 0 0 0,-110 94-7 0 0,111-119 40 0 0,-114 120-38 0 0,0-1 0 0 0,-2 0 0 0 0,0-1 1 0 0,0 0-1 0 0,-1 0 0 0 0,-1-1 0 0 0,-1 0 1 0 0,7-23-1 0 0,-12 31 0 0 0,-1 0-1 0 0,0-1 1 0 0,0 1 0 0 0,0 0 0 0 0,-1 0-1 0 0,0-1 1 0 0,-1 1 0 0 0,0 0-1 0 0,0 0 1 0 0,-1 0 0 0 0,1 1 0 0 0,-2-1-1 0 0,1 1 1 0 0,-1-1 0 0 0,-1 1 0 0 0,1 0-1 0 0,-1 1 1 0 0,0-1 0 0 0,0 1-1 0 0,-10-8 1 0 0,3 1 1 0 0,-1 2 1 0 0,0-1-1 0 0,-1 2 0 0 0,0 0 1 0 0,-1 0-1 0 0,0 2 0 0 0,-1 0 1 0 0,-29-11-1 0 0,-24 0 18 0 0,0 3-1 0 0,-1 3 1 0 0,0 3-1 0 0,-1 4 1 0 0,-137 4 0 0 0,24 15 24 0 0,-193 40 1 0 0,-537 140 146 0 0,793-160-178 0 0,-304 94 53 0 0,351-101-60 0 0,-229 89 37 0 0,181-60-32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19.546"/>
    </inkml:context>
    <inkml:brush xml:id="br0">
      <inkml:brushProperty name="width" value="0.05" units="cm"/>
      <inkml:brushProperty name="height" value="0.05" units="cm"/>
    </inkml:brush>
  </inkml:definitions>
  <inkml:trace contextRef="#ctx0" brushRef="#br0">871 1 13464 0 0,'0'0'2456'0'0,"-3"5"-2190"0"0,-6 23-51 0 0,0 2 0 0 0,2-1 0 0 0,1 1 0 0 0,-3 44 0 0 0,3-27 150 0 0,-10 186 371 0 0,12-130-592 0 0,-7 306 164 0 0,16 137-81 0 0,36 2-72 0 0,-31-429-126 0 0,6 30 13 0 0,6 78 4 0 0,-16-78-17 0 0,5 430 134 0 0,2-133-56 0 0,18-151-16 0 0,13-62 39 0 0,-24-134-82 0 0,10 5 7 0 0,-19-71-35 0 0,12 55 1 0 0,-19-60-13 0 0,89 625 166 0 0,-83-374-68 0 0,-8-226-36 0 0,-11 88 1 0 0,2-39 13 0 0,-4 48 123 0 0,5-91-110 0 0,2 1 0 0 0,3 0 0 0 0,2-1 0 0 0,15 101 0 0 0,-2-106 25 0 0,27 68 0 0 0,-30-91-53 0 0,4 4 28 0 0,5 23 38 0 0,12 124 84 0 0,-31-172-169 0 0,0 0-1 0 0,1 0 1 0 0,1-1 0 0 0,-1 1-1 0 0,2 0 1 0 0,-1-1 0 0 0,1 0 0 0 0,1 0-1 0 0,-1 0 1 0 0,13 15 0 0 0,25 39 445 0 0,-35-50-429 0 0,1 0 0 0 0,1-1 1 0 0,0 1-1 0 0,1-2 0 0 0,0 1 0 0 0,1-1 1 0 0,12 9-1 0 0,-16-15-31 0 0,1 0-1 0 0,1-1 1 0 0,-1 0 0 0 0,1 0 0 0 0,-1-1-1 0 0,1 0 1 0 0,0 0 0 0 0,0-1 0 0 0,16 1-1 0 0,9 0 27 0 0,45-3 1 0 0,-36-1-4 0 0,434-10 410 0 0,-100 0-280 0 0,-4-38-62 0 0,-256 30-92 0 0,80-13 34 0 0,276-33 64 0 0,-424 62-115 0 0,261-12 79 0 0,153 31 30 0 0,93 44-4 0 0,-121-23-28 0 0,-121-14-26 0 0,-47-6-22 0 0,-144-12-9 0 0,226 38 0 0 0,39 64 18 0 0,-112-27-16 0 0,-166-57-27 0 0,1-4 0 0 0,1-5 0 0 0,0-5-1 0 0,0-5 1 0 0,150-13 0 0 0,31-3 7 0 0,-243 14-13 0 0,87 16 1 0 0,-87-10-2 0 0,85 4 1 0 0,220 15 26 0 0,-280-19-34 0 0,331 29 2 0 0,316 31-8 0 0,-644-63 8 0 0,217 6-2 0 0,-163-16-9 0 0,447-34-6 0 0,-257 19 15 0 0,-197 16 2 0 0,-11 5 0 0 0,197 26 1 0 0,-20 0-3 0 0,-81-16-4 0 0,155 4-3 0 0,166 11-4 0 0,-333-13 10 0 0,28 1 3 0 0,450 18 0 0 0,307-58 0 0 0,-749 13 0 0 0,272-11 0 0 0,-2 37 0 0 0,-75 37 0 0 0,-177-2 0 0 0,-117-19-1 0 0,45 10-13 0 0,71 12-4 0 0,-61-17 2 0 0,122 17-8 0 0,-214-35-53 0 0,169 51 1 0 0,-38-6-24 0 0,-22-7-6 0 0,68 13-12 0 0,-235-60 95 0 0,0-2 0 0 0,1-2 1 0 0,0-2-1 0 0,79-7 0 0 0,183-45-103 0 0,-262 41 103 0 0,-1-1-1 0 0,-1-2 1 0 0,0-2 0 0 0,-1-2 0 0 0,48-28 0 0 0,-61 28 11 0 0,-1-1 0 0 0,-1-1 0 0 0,0-1 0 0 0,-2-1 0 0 0,23-28 0 0 0,-9 4-11 0 0,54-88 1 0 0,-68 94 11 0 0,-1-1 1 0 0,-2-1 0 0 0,21-73-1 0 0,19-133-33 0 0,-42 173 34 0 0,8-76-10 0 0,-7-1 0 0 0,-2-170 0 0 0,-13 269 16 0 0,17-981-36 0 0,-50 554 23 0 0,-35 2 0 0 0,60 439 17 0 0,-92-572-10 0 0,-26-176-4 0 0,25 118 6 0 0,56 415-24 0 0,-98-323 0 0 0,120 516 6 0 0,-2 1 0 0 0,-57-102 0 0 0,-83-98-118 0 0,144 231 100 0 0,-1 1 1 0 0,-1 1 0 0 0,-1 1 0 0 0,-2 1 0 0 0,-29-23 0 0 0,35 33 19 0 0,-1 0 0 0 0,-1 2 0 0 0,0 0 0 0 0,-1 1 0 0 0,0 1 0 0 0,-1 1 0 0 0,0 1 0 0 0,-25-5 0 0 0,-20-1-130 0 0,0 4 1 0 0,-1 2-1 0 0,0 4 1 0 0,-74 4-1 0 0,-261 7-283 0 0,287-7 316 0 0,1-5 1 0 0,-133-23-1 0 0,109 5 104 0 0,-209-64 0 0 0,-126-73 2517 0 0,-323-59-763 0 0,658 192-1495 0 0,-1 7 0 0 0,-153-3 1 0 0,-237 19 315 0 0,22 2-185 0 0,-407 7 124 0 0,724 0-415 0 0,-1071 85 270 0 0,793-54-267 0 0,61-5-18 0 0,-106 19 18 0 0,-379 33 70 0 0,329-59-60 0 0,437-20-73 0 0,-418-2 57 0 0,-220-19 5 0 0,517-6-43 0 0,-262-57-1 0 0,48-41-5 0 0,253 62-10 0 0,-57-5 0 0 0,-2 11 0 0 0,-2 12-1 0 0,-484-10 1 0 0,-977 77 46 0 0,380 127-39 0 0,703-8-10 0 0,4 35-7 0 0,370-101-3 0 0,-45 4-1 0 0,-58 17 1 0 0,171-41-11 0 0,103-27-1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2.430"/>
    </inkml:context>
    <inkml:brush xml:id="br0">
      <inkml:brushProperty name="width" value="0.05" units="cm"/>
      <inkml:brushProperty name="height" value="0.05" units="cm"/>
    </inkml:brush>
  </inkml:definitions>
  <inkml:trace contextRef="#ctx0" brushRef="#br0">1 261 13768 0 0,'0'0'952'0'0,"4"-1"-855"0"0,69-18 546 0 0,-1-3 0 0 0,102-47 0 0 0,3-1-39 0 0,-156 61-490 0 0,1-1 0 0 0,-1-2 0 0 0,22-15 0 0 0,-9 6 73 0 0,-33 20-125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2.871"/>
    </inkml:context>
    <inkml:brush xml:id="br0">
      <inkml:brushProperty name="width" value="0.05" units="cm"/>
      <inkml:brushProperty name="height" value="0.05" units="cm"/>
    </inkml:brush>
  </inkml:definitions>
  <inkml:trace contextRef="#ctx0" brushRef="#br0">424 1 13168 0 0,'0'0'2442'0'0,"-1"5"-2326"0"0,-9 28 97 0 0,0 0 0 0 0,-2-1 0 0 0,-30 57 0 0 0,-63 90 280 0 0,86-152-431 0 0,-2 0 0 0 0,0-1-1 0 0,-1-1 1 0 0,-2-1 0 0 0,0-2-1 0 0,-2 0 1 0 0,-30 20 0 0 0,30-28-15 0 0,22-15 7 0 0,15-11 7 0 0,83-61 1 0 0,1-6-28 0 0,-91 75-30 0 0,0 0 0 0 0,0 1-1 0 0,1-1 1 0 0,0 1-1 0 0,-1 0 1 0 0,1 0 0 0 0,0 1-1 0 0,0-1 1 0 0,1 1-1 0 0,-1 0 1 0 0,0 0 0 0 0,1 1-1 0 0,-1 0 1 0 0,1 0-1 0 0,11-1 1 0 0,-14 3-2 0 0,0-1 0 0 0,-1 1 0 0 0,1-1 0 0 0,0 1 0 0 0,0 0 0 0 0,0 0 0 0 0,-1 0 0 0 0,1 0 0 0 0,0 1 0 0 0,-1-1 0 0 0,0 1 0 0 0,1 0 0 0 0,-1 0 0 0 0,0-1 0 0 0,0 1 0 0 0,1 1 0 0 0,-2-1 0 0 0,1 0 0 0 0,0 0 0 0 0,0 1 0 0 0,-1-1 0 0 0,1 1 0 0 0,-1 0 0 0 0,0-1 0 0 0,0 1 0 0 0,0 0 0 0 0,0 0 0 0 0,0-1 0 0 0,-1 1 0 0 0,1 0 0 0 0,-1 4 0 0 0,1 4 2 0 0,0 1 0 0 0,-1-1 0 0 0,0 1 0 0 0,-1-1 0 0 0,-1 0 0 0 0,-5 22 0 0 0,4-22 0 0 0,1 0 1 0 0,0 0 0 0 0,0 0-1 0 0,1 0 1 0 0,1 0-1 0 0,1 20 1 0 0,3-17 8 0 0,3-14 5 0 0,4-3-7 0 0,-8 3-3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3.203"/>
    </inkml:context>
    <inkml:brush xml:id="br0">
      <inkml:brushProperty name="width" value="0.05" units="cm"/>
      <inkml:brushProperty name="height" value="0.05" units="cm"/>
    </inkml:brush>
  </inkml:definitions>
  <inkml:trace contextRef="#ctx0" brushRef="#br0">1 0 14064 0 0,'0'0'2254'0'0,"2"6"-1930"0"0,1 2-274 0 0,0-1-1 0 0,0 1 1 0 0,1-1-1 0 0,0 0 1 0 0,1-1-1 0 0,-1 1 1 0 0,1-1-1 0 0,1 0 1 0 0,-1 0-1 0 0,1 0 1 0 0,0-1-1 0 0,0 1 1 0 0,1-2-1 0 0,-1 1 1 0 0,1-1-1 0 0,0 0 1 0 0,0 0-1 0 0,1-1 1 0 0,-1 0-1 0 0,1 0 1 0 0,-1-1-1 0 0,11 2 1 0 0,5-1 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3.551"/>
    </inkml:context>
    <inkml:brush xml:id="br0">
      <inkml:brushProperty name="width" value="0.05" units="cm"/>
      <inkml:brushProperty name="height" value="0.05" units="cm"/>
    </inkml:brush>
  </inkml:definitions>
  <inkml:trace contextRef="#ctx0" brushRef="#br0">0 18 14064 0 0,'11'-4'224'0'0,"1"1"1"0"0,-1 0 0 0 0,1 0 0 0 0,18-1 0 0 0,-27 4-167 0 0,-1 0 0 0 0,1 0 0 0 0,0 0-1 0 0,-1 0 1 0 0,1 0 0 0 0,-1 1 0 0 0,1 0 0 0 0,0-1 0 0 0,-1 1 0 0 0,1 0 0 0 0,-1 0 0 0 0,1 0 0 0 0,-1 0 0 0 0,0 1 0 0 0,1-1 0 0 0,-1 1 0 0 0,0-1 0 0 0,0 1 0 0 0,0 0 0 0 0,0 0-1 0 0,0-1 1 0 0,-1 2 0 0 0,1-1 0 0 0,0 0 0 0 0,2 5 0 0 0,-2-3-8 0 0,1 0 0 0 0,-1 0 0 0 0,0 1 0 0 0,0-1 0 0 0,-1 1 0 0 0,1-1 0 0 0,-1 1 1 0 0,0 0-1 0 0,0-1 0 0 0,-1 1 0 0 0,1 0 0 0 0,-1 0 0 0 0,0-1 0 0 0,-1 10 0 0 0,-1-1 128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4.193"/>
    </inkml:context>
    <inkml:brush xml:id="br0">
      <inkml:brushProperty name="width" value="0.05" units="cm"/>
      <inkml:brushProperty name="height" value="0.05" units="cm"/>
    </inkml:brush>
  </inkml:definitions>
  <inkml:trace contextRef="#ctx0" brushRef="#br0">0 207 12552 0 0,'0'0'246'0'0,"2"4"-4"0"0,-1-1-168 0 0,0 0 1 0 0,0-1 0 0 0,0 1 0 0 0,0-1 0 0 0,0 0 0 0 0,1 1 0 0 0,-1-1 0 0 0,1 0-1 0 0,-1 0 1 0 0,1 0 0 0 0,0 0 0 0 0,0 0 0 0 0,0 0 0 0 0,0 0 0 0 0,0-1-1 0 0,0 1 1 0 0,1-1 0 0 0,-1 0 0 0 0,1 1 0 0 0,-1-1 0 0 0,1 0 0 0 0,-1-1-1 0 0,1 1 1 0 0,-1 0 0 0 0,1-1 0 0 0,0 1 0 0 0,-1-1 0 0 0,1 0 0 0 0,0 0 0 0 0,-1 0-1 0 0,1 0 1 0 0,0 0 0 0 0,-1-1 0 0 0,1 1 0 0 0,0-1 0 0 0,-1 1 0 0 0,1-1-1 0 0,-1 0 1 0 0,4-2 0 0 0,3-2 71 0 0,-1 0-1 0 0,0 0 1 0 0,0-1-1 0 0,12-12 1 0 0,0 0-5 0 0,7-1-6 0 0,0 1 0 0 0,2 1 0 0 0,0 2 0 0 0,43-17 0 0 0,9-5-68 0 0,-53 25-49 0 0,-21 10-11 0 0,-1 0 0 0 0,0-1 0 0 0,0 0 0 0 0,0 0 0 0 0,0 0 0 0 0,0-1 0 0 0,5-5 0 0 0,-9 7-2 0 0,1 1-1 0 0,-1-1 0 0 0,0 1 1 0 0,1-1-1 0 0,-1 1 0 0 0,0 0 1 0 0,1 0-1 0 0,0 0 1 0 0,4-1-1 0 0,2 5 39 0 0,-15 14 14 0 0,-15 15-47 0 0,9-11-4 0 0,-2-1 0 0 0,0-1 0 0 0,-1 0 0 0 0,-24 23 0 0 0,25-29 5 0 0,10-10-9 0 0,1 1 0 0 0,0-1 0 0 0,-1 0 0 0 0,0 0 1 0 0,0-1-1 0 0,0 1 0 0 0,0-1 0 0 0,0 0 0 0 0,-5 2 0 0 0,-13 13 12 0 0,21-15-13 0 0,0-1-1 0 0,-1 0 1 0 0,1 1 0 0 0,0-1 0 0 0,-1 0-1 0 0,1 0 1 0 0,0 0 0 0 0,-1 0 0 0 0,0 0-1 0 0,1 0 1 0 0,-1 0 0 0 0,1-1 0 0 0,-1 1-1 0 0,0 0 1 0 0,-2 0 0 0 0,4-1 13 0 0,-1 0-1 0 0,0 0 1 0 0,0 0 0 0 0,1 1-1 0 0,-1-1 1 0 0,0 0 0 0 0,1 1 0 0 0,-1-1-1 0 0,0 1 1 0 0,1-1 0 0 0,-1 0 0 0 0,0 1-1 0 0,1 0 1 0 0,-1-1 0 0 0,1 1-1 0 0,-1-1 1 0 0,1 1 0 0 0,-1 0 0 0 0,1-1-1 0 0,0 1 1 0 0,-1 0 0 0 0,1-1-1 0 0,0 1 1 0 0,-1 0 0 0 0,1 0 0 0 0,0-1-1 0 0,0 1 1 0 0,0 0 0 0 0,0 0 0 0 0,0-1-1 0 0,0 1 1 0 0,0 0 0 0 0,0 0-1 0 0,0-1 1 0 0,0 1 0 0 0,0 0 0 0 0,0 0-1 0 0,1 0 1 0 0,-1-1 0 0 0,0 1 0 0 0,0 0-1 0 0,1-1 1 0 0,-1 1 0 0 0,1 1-1 0 0,22 46 16 0 0,-13-28 26 0 0,-7-12-29 0 0,-1 0-1 0 0,0 0 1 0 0,-1 0-1 0 0,0 0 1 0 0,0 0-1 0 0,-1 0 1 0 0,0 10 0 0 0,0-14-6 0 0,-1 0 0 0 0,1 0 1 0 0,-1 0-1 0 0,1 0 1 0 0,-1-1-1 0 0,0 1 1 0 0,-1 0-1 0 0,1 0 1 0 0,-1 0-1 0 0,0-1 0 0 0,0 1 1 0 0,0-1-1 0 0,0 0 1 0 0,0 1-1 0 0,-1-1 1 0 0,-3 4-1 0 0,3-4 3 0 0,1 1 0 0 0,0 0 1 0 0,0-1-1 0 0,0 1 0 0 0,0 0 0 0 0,1 0 0 0 0,0 0 0 0 0,0 0 1 0 0,-2 8-1 0 0,-4 12 154 0 0,7-24-169 0 0,0 1-1 0 0,-1-1 1 0 0,1 0-1 0 0,0 1 1 0 0,-1-1-1 0 0,1 0 1 0 0,0 1-1 0 0,-1-1 1 0 0,1 1-1 0 0,0-1 1 0 0,0 1-1 0 0,0-1 1 0 0,-1 0-1 0 0,1 1 1 0 0,0-1-1 0 0,0 1 1 0 0,0-1-1 0 0,0 1 1 0 0,0-1-1 0 0,0 1 1 0 0,0-1-1 0 0,0 1 1 0 0,0-1-1 0 0,0 1 1 0 0,0-1-1 0 0,0 1 1 0 0,0-1-1 0 0,0 1 1 0 0,0-1-1 0 0,1 1 1 0 0,-1-1-1 0 0,0 0 1 0 0,0 1-1 0 0,1-1 0 0 0,-1 1 1 0 0,17-12 161 0 0,18-31-38 0 0,-11-3-57 0 0,-17 31-36 0 0,1-1-1 0 0,1 1 0 0 0,12-16 1 0 0,-19 27-18 0 0,0 1-1 0 0,1-1 1 0 0,0 1 0 0 0,-1 0 0 0 0,1 0 0 0 0,0 0 0 0 0,0 0-1 0 0,0 1 1 0 0,0-1 0 0 0,0 1 0 0 0,0 0 0 0 0,1 0 0 0 0,-1 0-1 0 0,0 0 1 0 0,7 0 0 0 0,-9 1 5 0 0,1 1 263 0 0,-37 32-241 0 0,19-15-30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4.568"/>
    </inkml:context>
    <inkml:brush xml:id="br0">
      <inkml:brushProperty name="width" value="0.05" units="cm"/>
      <inkml:brushProperty name="height" value="0.05" units="cm"/>
    </inkml:brush>
  </inkml:definitions>
  <inkml:trace contextRef="#ctx0" brushRef="#br0">113 0 14272 0 0,'0'0'2535'0'0,"-4"5"-2213"0"0,-11 14-92 0 0,1 1 1 0 0,1 0-1 0 0,1 0 0 0 0,-20 45 1 0 0,16-40 174 0 0,9-15-199 0 0,12-7 28 0 0,1-4-210 0 0,0-1 0 0 0,-1 0 1 0 0,1 0-1 0 0,-1 0 0 0 0,1-1 0 0 0,-1 0 0 0 0,0 0 1 0 0,9-7-1 0 0,10-5 5 0 0,-11 8-21 0 0,0 2 0 0 0,1-1 0 0 0,-1 1 0 0 0,1 1 0 0 0,1 1 0 0 0,-1 0 0 0 0,0 1 1 0 0,1 0-1 0 0,-1 1 0 0 0,1 0 0 0 0,-1 2 0 0 0,1 0 0 0 0,15 2 0 0 0,101 19 22 0 0,60 6 20 0 0,-102-17-48 0 0,-59-6 1 0 0,0-1-1 0 0,1-1 0 0 0,39-3 0 0 0,-39-2 3 0 0,-5 1-5 0 0,1-1 1 0 0,46-11-1 0 0,-60 15 0 0 0,-11-5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5.420"/>
    </inkml:context>
    <inkml:brush xml:id="br0">
      <inkml:brushProperty name="width" value="0.05" units="cm"/>
      <inkml:brushProperty name="height" value="0.05" units="cm"/>
    </inkml:brush>
  </inkml:definitions>
  <inkml:trace contextRef="#ctx0" brushRef="#br0">0 166 12552 0 0,'0'0'704'0'0,"5"-1"-351"0"0,5-1-199 0 0,1-1 0 0 0,-1-1 1 0 0,0 1-1 0 0,0-2 0 0 0,-1 1 0 0 0,1-2 0 0 0,11-7 1 0 0,65-54 424 0 0,-31 22-176 0 0,-47 38-286 0 0,-2 1-3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5.769"/>
    </inkml:context>
    <inkml:brush xml:id="br0">
      <inkml:brushProperty name="width" value="0.05" units="cm"/>
      <inkml:brushProperty name="height" value="0.05" units="cm"/>
    </inkml:brush>
  </inkml:definitions>
  <inkml:trace contextRef="#ctx0" brushRef="#br0">131 0 13464 0 0,'-4'62'262'0'0,"-1"5"186"0"0,-8 34-106 0 0,9-62-203 0 0,-14 87 662 0 0,9-89-313 0 0,-24 63 1 0 0,31-95-336 0 0,-1 1 0 0 0,-1 0 0 0 0,1-1 1 0 0,-1 0-1 0 0,-7 8 0 0 0,-7 10 368 0 0,42-30 131 0 0,40-17-488 0 0,-42 12-143 0 0,-1-1 0 0 0,-1 0 0 0 0,-1-2 0 0 0,0 0 0 0 0,-1-1 0 0 0,0-1 0 0 0,15-20 0 0 0,100-143 85 0 0,-90 116-31 0 0,-18 28-34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6.708"/>
    </inkml:context>
    <inkml:brush xml:id="br0">
      <inkml:brushProperty name="width" value="0.05" units="cm"/>
      <inkml:brushProperty name="height" value="0.05" units="cm"/>
    </inkml:brush>
  </inkml:definitions>
  <inkml:trace contextRef="#ctx0" brushRef="#br0">137 212 15272 0 0,'0'0'409'0'0,"4"-4"3"0"0,43-44 376 0 0,-18 16-130 0 0,3 0 0 0 0,0 3 0 0 0,50-36 0 0 0,-82 65-635 0 0,1 0 0 0 0,-1 0 0 0 0,0 0 0 0 0,0-1 0 0 0,0 1 1 0 0,0 0-1 0 0,1 0 0 0 0,-1 0 0 0 0,0 0 0 0 0,0 0 0 0 0,0 0 0 0 0,1 0 1 0 0,-1 0-1 0 0,0-1 0 0 0,0 1 0 0 0,1 0 0 0 0,-1 0 0 0 0,0 0 1 0 0,0 0-1 0 0,1 0 0 0 0,-1 0 0 0 0,0 0 0 0 0,0 0 0 0 0,0 0 0 0 0,1 1 1 0 0,-1-1-1 0 0,0 0 0 0 0,0 0 0 0 0,1 0 0 0 0,-1 0 0 0 0,0 0 0 0 0,0 0 1 0 0,0 0-1 0 0,1 0 0 0 0,-1 1 0 0 0,0-1 0 0 0,0 0 0 0 0,0 0 0 0 0,0 0 1 0 0,1 0-1 0 0,-1 1 0 0 0,0-1 0 0 0,0 0 0 0 0,0 0 0 0 0,0 0 0 0 0,0 1 1 0 0,0-1-1 0 0,0 0 0 0 0,0 0 0 0 0,1 0 0 0 0,-1 1 0 0 0,0-1 0 0 0,0 0 1 0 0,0 0-1 0 0,0 1 0 0 0,0-1 0 0 0,0 0 0 0 0,0 0 0 0 0,0 1 0 0 0,0-1 1 0 0,-1 0-1 0 0,1 0 0 0 0,0 0 0 0 0,0 1 0 0 0,0-1 0 0 0,-6 31 413 0 0,-17 31-369 0 0,-13 12 108 0 0,-55 81-1 0 0,40-72-91 0 0,28-46-57 0 0,14-24-14 0 0,0 0-1 0 0,1 0 1 0 0,1 1 0 0 0,1 0 0 0 0,-7 18-1 0 0,-13 82 87 0 0,25-113-96 0 0,1 0 1 0 0,-1 0 0 0 0,1 0 0 0 0,0 0-1 0 0,-1 1 1 0 0,1-1 0 0 0,0 0 0 0 0,0 0-1 0 0,0 0 1 0 0,0 0 0 0 0,0 0-1 0 0,0 0 1 0 0,0 0 0 0 0,0 0 0 0 0,0 0-1 0 0,1 0 1 0 0,-1 0 0 0 0,0 0 0 0 0,1 0-1 0 0,-1 0 1 0 0,1 0 0 0 0,-1 0 0 0 0,1 0-1 0 0,-1 0 1 0 0,1 0 0 0 0,0 0-1 0 0,-1 0 1 0 0,1-1 0 0 0,0 1 0 0 0,0 0-1 0 0,0 0 1 0 0,-1-1 0 0 0,1 1 0 0 0,0-1-1 0 0,0 1 1 0 0,0-1 0 0 0,0 1-1 0 0,0-1 1 0 0,0 1 0 0 0,2-1 0 0 0,0 0 3 0 0,-1-1-1 0 0,1 0 1 0 0,-1 0 0 0 0,1 0 0 0 0,-1 0 0 0 0,0 0 0 0 0,1-1 0 0 0,-1 1 0 0 0,0-1-1 0 0,0 1 1 0 0,0-1 0 0 0,0 0 0 0 0,3-3 0 0 0,30-35 25 0 0,-18 21-3 0 0,101-103 140 0 0,-34 62 33 0 0,-78 59-180 0 0,-1-1 0 0 0,1 1 0 0 0,0 0 0 0 0,0 0-1 0 0,0 0 1 0 0,0 1 0 0 0,1 0 0 0 0,-1 0 0 0 0,10 3-1 0 0,-15-2-17 0 0,0 0 0 0 0,0 1 0 0 0,-1 0 0 0 0,1-1-1 0 0,0 1 1 0 0,-1-1 0 0 0,0 1 0 0 0,1 0 0 0 0,-1-1-1 0 0,0 1 1 0 0,0 0 0 0 0,0 0 0 0 0,0-1 0 0 0,0 1 0 0 0,0 0-1 0 0,0-1 1 0 0,-1 1 0 0 0,1 0 0 0 0,0-1 0 0 0,-1 1-1 0 0,0 0 1 0 0,1-1 0 0 0,-1 1 0 0 0,-1 1 0 0 0,-21 43 70 0 0,4-16-36 0 0,10-15-14 0 0,0 0 0 0 0,-2 0 0 0 0,1-1 0 0 0,-2 0 0 0 0,0-1 0 0 0,0 0-1 0 0,-15 11 1 0 0,27-24-14 0 0,-1 0 1 0 0,1 1-1 0 0,-1-1 0 0 0,1 0 0 0 0,-1 0 0 0 0,0 0 0 0 0,1 0 1 0 0,-1 0-1 0 0,1 0 0 0 0,-1 0 0 0 0,1 0 0 0 0,-1 0 1 0 0,1 0-1 0 0,-1 0 0 0 0,1 0 0 0 0,-1 0 0 0 0,1 0 0 0 0,-1-1 1 0 0,1 1-1 0 0,-1 0 0 0 0,1 0 0 0 0,-1-1 0 0 0,1 1 0 0 0,-1 0 1 0 0,1 0-1 0 0,0-1 0 0 0,-1 1 0 0 0,1-1 0 0 0,-1 1 0 0 0,1 0 1 0 0,0-1-1 0 0,0 1 0 0 0,-1-1 0 0 0,1 1 0 0 0,0-1 0 0 0,-1 1 1 0 0,1-1-1 0 0,0 1 0 0 0,0-1 0 0 0,0 1 0 0 0,0-1 1 0 0,0 1-1 0 0,0-1 0 0 0,0 1 0 0 0,-1-1 0 0 0,2 1 0 0 0,-1-1 1 0 0,0 1-1 0 0,0-2 0 0 0,-2-27 30 0 0,5 19-33 0 0,1 1 0 0 0,-1 0 1 0 0,1 0-1 0 0,8-12 0 0 0,-11 19-3 0 0,0-1 0 0 0,1 1 0 0 0,0-1 0 0 0,-1 1 0 0 0,1 0 0 0 0,0 0-1 0 0,0 0 1 0 0,0 0 0 0 0,0 0 0 0 0,0 0 0 0 0,1 1 0 0 0,-1-1 0 0 0,0 1 0 0 0,1-1-1 0 0,-1 1 1 0 0,1 0 0 0 0,0 0 0 0 0,-1 0 0 0 0,1 0 0 0 0,3 0 0 0 0,-5 1-3 0 0,-1 0 1 0 0,1 0 0 0 0,-1 1-1 0 0,0-1 1 0 0,1 0-1 0 0,-1 1 1 0 0,0-1 0 0 0,1 0-1 0 0,-1 0 1 0 0,0 1 0 0 0,0-1-1 0 0,1 0 1 0 0,-1 1 0 0 0,0-1-1 0 0,0 1 1 0 0,0-1-1 0 0,1 0 1 0 0,-1 1 0 0 0,0-1-1 0 0,0 1 1 0 0,0-1 0 0 0,0 0-1 0 0,0 1 1 0 0,0-1 0 0 0,0 1-1 0 0,0-1 1 0 0,0 1-1 0 0,0-1 1 0 0,0 0 0 0 0,0 1-1 0 0,0-1 1 0 0,0 1 0 0 0,0-1-1 0 0,0 0 1 0 0,-1 2 0 0 0,-5 24 7 0 0,4-18-1 0 0,-5 21-3 0 0,-1-1-1 0 0,-2 0 0 0 0,0 0 0 0 0,-2-1 0 0 0,-1-1 1 0 0,-20 29-1 0 0,13-24 1 0 0,9-14 0 0 0,0 0-1 0 0,-1-1 1 0 0,0 0-1 0 0,-2-1 1 0 0,-22 20-1 0 0,3-6-2 0 0,25-21 0 0 0,-1 0 0 0 0,1 0 0 0 0,-1-1 0 0 0,-1-1 0 0 0,1 0 0 0 0,-1 0 0 0 0,0 0 0 0 0,-15 5 0 0 0,24-11-2 0 0,1 0 1 0 0,0 0 0 0 0,-1 0-1 0 0,1 0 1 0 0,0 0-1 0 0,0 0 1 0 0,-1 0 0 0 0,1 0-1 0 0,0 0 1 0 0,0 0 0 0 0,-1 0-1 0 0,1-1 1 0 0,0 1 0 0 0,0 0-1 0 0,0 0 1 0 0,-1 0-1 0 0,1 0 1 0 0,0 0 0 0 0,0 0-1 0 0,0-1 1 0 0,-1 1 0 0 0,1 0-1 0 0,0 0 1 0 0,0 0 0 0 0,0-1-1 0 0,0 1 1 0 0,-1 0 0 0 0,1 0-1 0 0,0 0 1 0 0,0-1-1 0 0,0 1 1 0 0,0 0 0 0 0,0 0-1 0 0,0-1 1 0 0,0 1 0 0 0,0 0-1 0 0,0 0 1 0 0,0-1 0 0 0,0 1-1 0 0,0 0 1 0 0,0 0-1 0 0,0-1 1 0 0,0 1 0 0 0,0 0-1 0 0,0 0 1 0 0,0-1 0 0 0,0 1-1 0 0,0 0 1 0 0,0 0 0 0 0,0-1-1 0 0,0 1 1 0 0,0 0 0 0 0,1 0-1 0 0,-1 0 1 0 0,0-1-1 0 0,0 1 1 0 0,0 0 0 0 0,0 0-1 0 0,1 0 1 0 0,-1-1 0 0 0,11-17-28 0 0,5 2 18 0 0,0 0 0 0 0,1 2-1 0 0,1 0 1 0 0,1 1-1 0 0,0 0 1 0 0,0 2 0 0 0,22-10-1 0 0,-30 17 4 0 0,-1 0 0 0 0,1 1-1 0 0,-1 0 1 0 0,1 1 0 0 0,0 0 0 0 0,0 1-1 0 0,0 0 1 0 0,0 1 0 0 0,0 0 0 0 0,0 0-1 0 0,0 1 1 0 0,0 1 0 0 0,0 0-1 0 0,0 0 1 0 0,-1 1 0 0 0,18 7 0 0 0,77 39-53 0 0,-62-27 24 0 0,1-2-1 0 0,76 23 0 0 0,-52-25-9 0 0,-57-18 36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6.438"/>
    </inkml:context>
    <inkml:brush xml:id="br0">
      <inkml:brushProperty name="width" value="0.05" units="cm"/>
      <inkml:brushProperty name="height" value="0.05" units="cm"/>
    </inkml:brush>
  </inkml:definitions>
  <inkml:trace contextRef="#ctx0" brushRef="#br0">0 128 12864 0 0,'0'0'2314'0'0,"4"-2"-2155"0"0,12-4 28 0 0,1 0 1 0 0,-1 1 0 0 0,1 1-1 0 0,0 1 1 0 0,0 1-1 0 0,34-2 1 0 0,-25 3-2 0 0,0-2 0 0 0,39-9-1 0 0,-31 3 12 0 0,-19 6-120 0 0,0-1 0 0 0,0-1 1 0 0,0 0-1 0 0,-1 0 0 0 0,0-2 1 0 0,0 0-1 0 0,19-12 0 0 0,-15 11 33 0 0,-17 8-103 0 0,-1 0 0 0 0,1 0 0 0 0,-1 0-1 0 0,1 0 1 0 0,0 0 0 0 0,-1-1 0 0 0,1 1 0 0 0,-1 0-1 0 0,1 0 1 0 0,-1 0 0 0 0,1-1 0 0 0,-1 1 0 0 0,1 0-1 0 0,-1 0 1 0 0,1-1 0 0 0,-1 1 0 0 0,0-1 0 0 0,1 1-1 0 0,-1 0 1 0 0,1-1 0 0 0,-1 1 0 0 0,0-1 0 0 0,1 1-1 0 0,-1-1 1 0 0,0 4 18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7.429"/>
    </inkml:context>
    <inkml:brush xml:id="br0">
      <inkml:brushProperty name="width" value="0.05" units="cm"/>
      <inkml:brushProperty name="height" value="0.05" units="cm"/>
    </inkml:brush>
  </inkml:definitions>
  <inkml:trace contextRef="#ctx0" brushRef="#br0">204 1 16479 0 0,'0'0'331'0'0,"1"4"10"0"0,-1-1-209 0 0,0 1 0 0 0,1-1-1 0 0,0 0 1 0 0,-1 0-1 0 0,1-1 1 0 0,0 1-1 0 0,1 0 1 0 0,-1 0-1 0 0,0 0 1 0 0,1-1-1 0 0,0 1 1 0 0,-1-1-1 0 0,1 1 1 0 0,0-1-1 0 0,0 0 1 0 0,0 1-1 0 0,1-1 1 0 0,-1 0-1 0 0,0 0 1 0 0,1-1-1 0 0,5 4 1 0 0,19 9 370 0 0,-19-10-281 0 0,-1 0-1 0 0,1 1 1 0 0,0-1 0 0 0,11 11-1 0 0,-18-14-203 0 0,1 1 0 0 0,-1 0-1 0 0,1 0 1 0 0,-1-1 0 0 0,1 1-1 0 0,-1 0 1 0 0,0 0 0 0 0,0 0-1 0 0,0 0 1 0 0,0 0 0 0 0,-1 1-1 0 0,1-1 1 0 0,0 0 0 0 0,-1 0-1 0 0,1 0 1 0 0,-1 1 0 0 0,0-1 0 0 0,0 0-1 0 0,0 0 1 0 0,0 1 0 0 0,0-1-1 0 0,-2 5 1 0 0,-5 20 38 0 0,-2 1 0 0 0,-23 47 0 0 0,20-49-15 0 0,1 1 0 0 0,-11 43 0 0 0,21-69-36 0 0,1 0 0 0 0,0 0-1 0 0,-1 0 1 0 0,1 1 0 0 0,0-1-1 0 0,0 0 1 0 0,0 0 0 0 0,0 0-1 0 0,0 0 1 0 0,1 1 0 0 0,-1-1-1 0 0,0 0 1 0 0,0 0 0 0 0,1 0-1 0 0,-1 0 1 0 0,1 0 0 0 0,-1 1-1 0 0,1-1 1 0 0,-1 0 0 0 0,1 0-1 0 0,0 0 1 0 0,0-1 0 0 0,-1 1-1 0 0,3 2 1 0 0,26 12 70 0 0,2 2-62 0 0,-28-14-11 0 0,-1 0 0 0 0,1 1 0 0 0,-1-1 0 0 0,0 1 0 0 0,0-1 0 0 0,0 1 0 0 0,-1 0 0 0 0,1 0 0 0 0,-1 0 0 0 0,0 0 0 0 0,0 0 0 0 0,-1 0 0 0 0,1 0 0 0 0,-1 0 0 0 0,0 8 0 0 0,-5 63 19 0 0,3-58-18 0 0,2-9-1 0 0,-2 0 0 0 0,1 0-1 0 0,-1 0 1 0 0,0 0 0 0 0,-1-1 0 0 0,0 1-1 0 0,0-1 1 0 0,-1 1 0 0 0,0-1-1 0 0,0 0 1 0 0,0 0 0 0 0,-8 8 0 0 0,-4 2 3 0 0,-1-1 0 0 0,-32 26 1 0 0,19-18-4 0 0,-30 19-8 0 0,48-36 5 0 0,0 0 0 0 0,0 1 0 0 0,1 1 0 0 0,0 0 0 0 0,0 1 0 0 0,1 0-1 0 0,-13 16 1 0 0,22-26 2 0 0,1 1 0 0 0,-1 0 0 0 0,0-1 0 0 0,1 1 0 0 0,-1 0-1 0 0,1 0 1 0 0,-1 0 0 0 0,1-1 0 0 0,-1 1 0 0 0,1 0 0 0 0,-1 0-1 0 0,1 0 1 0 0,0 0 0 0 0,0 0 0 0 0,-1 0 0 0 0,1-1 0 0 0,0 1-1 0 0,0 0 1 0 0,0 0 0 0 0,0 0 0 0 0,0 0 0 0 0,0 0 0 0 0,0 0-1 0 0,0 0 1 0 0,0 0 0 0 0,1 0 0 0 0,-1 0 0 0 0,0 0 0 0 0,1 0 0 0 0,-1-1-1 0 0,0 1 1 0 0,1 0 0 0 0,-1 0 0 0 0,1 0 0 0 0,0-1 0 0 0,-1 1-1 0 0,1 0 1 0 0,-1 0 0 0 0,1-1 0 0 0,0 1 0 0 0,0-1 0 0 0,-1 1-1 0 0,1 0 1 0 0,0-1 0 0 0,0 0 0 0 0,0 1 0 0 0,0-1 0 0 0,0 1-1 0 0,-1-1 1 0 0,1 0 0 0 0,0 0 0 0 0,0 1 0 0 0,0-1 0 0 0,0 0 0 0 0,0 0-1 0 0,0 0 1 0 0,0 0 0 0 0,0 0 0 0 0,0 0 0 0 0,0-1 0 0 0,1 1-1 0 0,12 0-2 0 0,-1-1-1 0 0,1 0 1 0 0,16-4-1 0 0,-21 3 3 0 0,136-19-26 0 0,230-5-1 0 0,-158 25 20 0 0,-197 1 5 0 0,1-1 1 0 0,38-8-1 0 0,-53 8 2 0 0,0 0 0 0 0,-1-1 0 0 0,1 0 0 0 0,0 0 0 0 0,-1 0 0 0 0,0 0 0 0 0,1-1 0 0 0,-1 0 0 0 0,0 0 0 0 0,0 0 0 0 0,-1-1 0 0 0,1 0 1 0 0,-1 1-1 0 0,7-9 0 0 0,-9 5-1 0 0,-4-1 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8.103"/>
    </inkml:context>
    <inkml:brush xml:id="br0">
      <inkml:brushProperty name="width" value="0.05" units="cm"/>
      <inkml:brushProperty name="height" value="0.05" units="cm"/>
    </inkml:brush>
  </inkml:definitions>
  <inkml:trace contextRef="#ctx0" brushRef="#br0">146 73 15272 0 0,'0'0'1566'0'0,"4"-3"-1442"0"0,-1 0-91 0 0,5-6 262 0 0,0 2 0 0 0,1-1-1 0 0,0 1 1 0 0,0 0 0 0 0,1 1 0 0 0,-1 0 0 0 0,1 0 0 0 0,12-3 0 0 0,-22 8-270 0 0,1 1 1 0 0,0 0-1 0 0,0 0 1 0 0,-1 0-1 0 0,1 0 1 0 0,0 0-1 0 0,0 0 0 0 0,-1 0 1 0 0,1 0-1 0 0,0 0 1 0 0,0 0-1 0 0,-1 1 1 0 0,1-1-1 0 0,0 0 1 0 0,-1 0-1 0 0,1 1 1 0 0,0-1-1 0 0,-1 1 1 0 0,1-1-1 0 0,0 0 1 0 0,-1 1-1 0 0,1-1 1 0 0,-1 1-1 0 0,1-1 0 0 0,-1 1 1 0 0,1-1-1 0 0,-1 1 1 0 0,1 0-1 0 0,-1-1 1 0 0,0 1-1 0 0,1 1 1 0 0,-1 26 261 0 0,-21 25-164 0 0,7-32-88 0 0,-1 0 0 0 0,-1-2 0 0 0,0 0 0 0 0,-2-1-1 0 0,-21 18 1 0 0,-43 46 81 0 0,81-81-109 0 0,0-1-1 0 0,0 1 0 0 0,0 0 0 0 0,1 0 0 0 0,-1 0 0 0 0,0 0 1 0 0,0 0-1 0 0,0 0 0 0 0,1 0 0 0 0,-1 0 0 0 0,1 0 1 0 0,-1 0-1 0 0,1 0 0 0 0,-1 1 0 0 0,1-1 0 0 0,-1 0 1 0 0,1 0-1 0 0,0 0 0 0 0,0 2 0 0 0,23-7 111 0 0,-3-1-123 0 0,198-64 123 0 0,-218 69-116 0 0,0 0 0 0 0,0 0 0 0 0,-1 1-1 0 0,1-1 1 0 0,0 0 0 0 0,0 0-1 0 0,0 1 1 0 0,0-1 0 0 0,0 0 0 0 0,-1 1-1 0 0,1-1 1 0 0,0 0 0 0 0,0 1-1 0 0,0-1 1 0 0,0 0 0 0 0,0 1 0 0 0,0-1-1 0 0,0 0 1 0 0,0 1 0 0 0,0-1-1 0 0,0 0 1 0 0,0 0 0 0 0,0 1 0 0 0,0-1-1 0 0,1 0 1 0 0,-1 1 0 0 0,0-1 0 0 0,0 0-1 0 0,0 1 1 0 0,0-1 0 0 0,0 0-1 0 0,1 0 1 0 0,-1 1 0 0 0,0-1 0 0 0,0 0-1 0 0,0 0 1 0 0,1 0 0 0 0,-1 1-1 0 0,0-1 1 0 0,1 0 0 0 0,-1 0 0 0 0,0 0-1 0 0,0 1 1 0 0,1-1 0 0 0,-1 0-1 0 0,0 0 1 0 0,1 0 0 0 0,-1 0 0 0 0,0 0-1 0 0,0 0 1 0 0,1 0 0 0 0,-1 0 0 0 0,0 0-1 0 0,1 0 1 0 0,-1 0 0 0 0,0 0-1 0 0,1 0 1 0 0,-1 0 0 0 0,0 0 0 0 0,1 0-1 0 0,-1 0 1 0 0,1-1 0 0 0,-18 24 66 0 0,17-23-65 0 0,-44 46 65 0 0,-58 47 0 0 0,87-80-45 0 0,3-2-3 0 0,-1-1 0 0 0,2 2 0 0 0,-1-1 0 0 0,2 2 0 0 0,-1-1 0 0 0,2 2 0 0 0,-10 15 0 0 0,4-11 22 0 0,3-3 41 0 0,12-15-79 0 0,0 0-1 0 0,0 0 0 0 0,0 0 1 0 0,-1 0-1 0 0,1 0 0 0 0,0 0 1 0 0,0 1-1 0 0,0-1 0 0 0,0 0 1 0 0,0 0-1 0 0,0 0 0 0 0,0 0 1 0 0,0 1-1 0 0,0-1 0 0 0,0 0 1 0 0,0 0-1 0 0,0 0 0 0 0,0 0 1 0 0,0 1-1 0 0,0-1 0 0 0,0 0 1 0 0,0 0-1 0 0,0 0 0 0 0,0 0 1 0 0,0 0-1 0 0,0 1 0 0 0,0-1 1 0 0,0 0-1 0 0,0 0 0 0 0,0 0 1 0 0,0 0-1 0 0,0 1 0 0 0,0-1 1 0 0,1 0-1 0 0,-1 0 0 0 0,0 0 1 0 0,0 0-1 0 0,0 0 0 0 0,0 0 1 0 0,0 1-1 0 0,0-1 0 0 0,1 0 0 0 0,-1 0 1 0 0,0 0-1 0 0,0 0 0 0 0,0 0 1 0 0,0 0-1 0 0,0 0 0 0 0,1 0 1 0 0,-1 0-1 0 0,0 0 0 0 0,0 0 1 0 0,0 0-1 0 0,0 0 0 0 0,1 0 1 0 0,-1 0-1 0 0,0 0 0 0 0,0 0 1 0 0,0 0-1 0 0,0 0 0 0 0,1 0 1 0 0,-1 0-1 0 0,0 0 0 0 0,1 0 489 0 0,-1 0-467 0 0,23-9 5 0 0,14-5-19 0 0,375-162 77 0 0,-410 175-86 0 0,23-17 37 0 0,-21 13-21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8.660"/>
    </inkml:context>
    <inkml:brush xml:id="br0">
      <inkml:brushProperty name="width" value="0.05" units="cm"/>
      <inkml:brushProperty name="height" value="0.05" units="cm"/>
    </inkml:brush>
  </inkml:definitions>
  <inkml:trace contextRef="#ctx0" brushRef="#br0">292 24 15880 0 0,'0'0'623'0'0,"5"0"-309"0"0,-4 0-293 0 0,0 0 1 0 0,1 0-1 0 0,-1 0 1 0 0,0 1-1 0 0,1-1 1 0 0,-1 0-1 0 0,0 0 1 0 0,0 1-1 0 0,0-1 1 0 0,1 1 0 0 0,-1-1-1 0 0,0 1 1 0 0,0 0-1 0 0,0-1 1 0 0,0 1-1 0 0,0 0 1 0 0,0 0-1 0 0,0 0 1 0 0,0 0-1 0 0,0 0 1 0 0,0 0-1 0 0,-1 0 1 0 0,2 1-1 0 0,-1 1 30 0 0,0-1 0 0 0,-1 1 1 0 0,1-1-1 0 0,-1 1 0 0 0,1-1 0 0 0,-1 1 0 0 0,0-1 0 0 0,0 1 0 0 0,0 0 0 0 0,-1-1 0 0 0,1 1 1 0 0,0-1-1 0 0,-2 4 0 0 0,-11 39 466 0 0,-3-1 1 0 0,-33 69-1 0 0,7-17-273 0 0,24-54-90 0 0,-2-1 0 0 0,-1 0 0 0 0,-3-2 0 0 0,-43 58 0 0 0,42-71-72 0 0,24-25-80 0 0,1 0 0 0 0,-1 0 1 0 0,0 0-1 0 0,0-1 0 0 0,0 1 0 0 0,0 0 1 0 0,0-1-1 0 0,0 1 0 0 0,0 0 1 0 0,0-1-1 0 0,0 1 0 0 0,0-1 0 0 0,0 0 1 0 0,0 1-1 0 0,0-1 0 0 0,0 0 0 0 0,0 1 1 0 0,0-1-1 0 0,-1 0 0 0 0,1 0 0 0 0,0 0 1 0 0,0 0-1 0 0,0 0 0 0 0,0-1 1 0 0,0 1-1 0 0,-2 0 0 0 0,3-1 0 0 0,0 0 0 0 0,-1 0 0 0 0,1 1 0 0 0,0-1 0 0 0,0 0 1 0 0,0 1-1 0 0,0-1 0 0 0,0 0 0 0 0,0 0 0 0 0,0 1 0 0 0,0-1 0 0 0,1 0 0 0 0,-1 1 0 0 0,0-1 0 0 0,0 0 0 0 0,0 1 0 0 0,1-1 1 0 0,-1 0-1 0 0,0 1 0 0 0,1-1 0 0 0,-1 0 0 0 0,1 1 0 0 0,-1-1 0 0 0,1 1 0 0 0,-1-1 0 0 0,1 1 0 0 0,0-1 0 0 0,21-24-5 0 0,-15 17 7 0 0,30-32 1 0 0,2 3 1 0 0,2 1 0 0 0,66-45-1 0 0,-102 78-4 0 0,0-1 0 0 0,1 1-1 0 0,-1 1 1 0 0,1-1-1 0 0,0 1 1 0 0,-1 0 0 0 0,1 0-1 0 0,0 0 1 0 0,0 1-1 0 0,0 0 1 0 0,0 0-1 0 0,7 0 1 0 0,-10 1-1 0 0,-1 0 0 0 0,1 1-1 0 0,-1-1 1 0 0,1 0 0 0 0,-1 1 0 0 0,1 0-1 0 0,-1-1 1 0 0,1 1 0 0 0,-1 0 0 0 0,1 0-1 0 0,-1 0 1 0 0,0 1 0 0 0,0-1-1 0 0,0 0 1 0 0,1 1 0 0 0,-1 0 0 0 0,-1-1-1 0 0,1 1 1 0 0,0 0 0 0 0,0 0 0 0 0,-1 0-1 0 0,1 0 1 0 0,-1 0 0 0 0,1 0 0 0 0,-1 1-1 0 0,0-1 1 0 0,0 0 0 0 0,0 1 0 0 0,1 4-1 0 0,4 21-4 0 0,-2 0 0 0 0,2 37 0 0 0,0 0-12 0 0,-6-61 16 0 0,1 1-1 0 0,0-1 1 0 0,0 0-1 0 0,0 0 0 0 0,1 0 1 0 0,-1 0-1 0 0,1 0 1 0 0,0 0-1 0 0,0 0 1 0 0,0-1-1 0 0,1 1 0 0 0,-1-1 1 0 0,1 1-1 0 0,0-1 1 0 0,0 0-1 0 0,0 0 0 0 0,6 4 1 0 0,-3-3-1 0 0,0-1 1 0 0,0 0-1 0 0,0 0 0 0 0,0 0 1 0 0,1-1-1 0 0,-1 0 0 0 0,1 0 1 0 0,0-1-1 0 0,0 0 1 0 0,9 1-1 0 0,-4-2 0 0 0,0 1 0 0 0,0-2 0 0 0,0 0 0 0 0,0 0 0 0 0,-1-1 0 0 0,1-1-1 0 0,0 0 1 0 0,-1 0 0 0 0,0-1 0 0 0,0-1 0 0 0,0 0 0 0 0,17-11 0 0 0,-2-1-3 0 0,35-31 0 0 0,-57 44 3 0 0,0-1 1 0 0,0 1-1 0 0,-1 0 1 0 0,1-1-1 0 0,-1 0 0 0 0,0 0 1 0 0,0 0-1 0 0,-1 0 1 0 0,0 0-1 0 0,0 0 0 0 0,2-9 1 0 0,0 0-5 0 0,-1-1 0 0 0,-1 0 1 0 0,0 0-1 0 0,-1 0 0 0 0,0-1 0 0 0,-3-25 1 0 0,-4-10-8 0 0,-2 1 1 0 0,-2 0 0 0 0,-23-68-1 0 0,26 96 7 0 0,1-1 0 0 0,1 0 0 0 0,-4-38 0 0 0,7 36-2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9.023"/>
    </inkml:context>
    <inkml:brush xml:id="br0">
      <inkml:brushProperty name="width" value="0.05" units="cm"/>
      <inkml:brushProperty name="height" value="0.05" units="cm"/>
    </inkml:brush>
  </inkml:definitions>
  <inkml:trace contextRef="#ctx0" brushRef="#br0">28 266 14776 0 0,'-4'-5'233'0'0,"0"1"-168"0"0,2 3-30 0 0,1 0-1 0 0,-1-1 1 0 0,1 1 0 0 0,0 0 0 0 0,-1-1-1 0 0,1 1 1 0 0,0-1 0 0 0,0 1 0 0 0,0-1-1 0 0,0 1 1 0 0,0-1 0 0 0,0 0-1 0 0,1 0 1 0 0,-1 1 0 0 0,0-1 0 0 0,1 0-1 0 0,0 0 1 0 0,-1 0 0 0 0,1 0 0 0 0,0 0-1 0 0,0 1 1 0 0,0-1 0 0 0,0 0-1 0 0,0-3 1 0 0,5-2 130 0 0,-1 0-1 0 0,1 1 1 0 0,0-1-1 0 0,0 1 1 0 0,1 0-1 0 0,0 1 1 0 0,0-1-1 0 0,0 1 1 0 0,1 0-1 0 0,0 0 1 0 0,8-4-1 0 0,12-10-49 0 0,-2 4 116 0 0,1 0 0 0 0,0 1 0 0 0,1 2-1 0 0,0 0 1 0 0,1 2 0 0 0,38-8-1 0 0,-55 14-203 0 0,80-13 525 0 0,-87 15-490 0 0,-2 1 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29.480"/>
    </inkml:context>
    <inkml:brush xml:id="br0">
      <inkml:brushProperty name="width" value="0.05" units="cm"/>
      <inkml:brushProperty name="height" value="0.05" units="cm"/>
    </inkml:brush>
  </inkml:definitions>
  <inkml:trace contextRef="#ctx0" brushRef="#br0">243 1 15072 0 0,'0'0'696'0'0,"4"2"-484"0"0,1 1-129 0 0,0 1 0 0 0,-1 0 0 0 0,1 1 0 0 0,-1-1 0 0 0,0 1 0 0 0,0 0 1 0 0,0 0-1 0 0,-1 0 0 0 0,0 0 0 0 0,0 1 0 0 0,0-1 0 0 0,-1 1 0 0 0,0 0 1 0 0,0 0-1 0 0,0 0 0 0 0,-1 0 0 0 0,2 10 0 0 0,3 21 233 0 0,4 58-1 0 0,-10-92-317 0 0,10 305 888 0 0,-7-245-766 0 0,0-22-22 0 0,-2 0 1 0 0,-8 79-1 0 0,5-99-57 0 0,-5 31 29 0 0,6-50-65 0 0,1 0-1 0 0,-1-1 0 0 0,1 1 1 0 0,-1 0-1 0 0,0 0 0 0 0,1 0 1 0 0,-1 0-1 0 0,0-1 1 0 0,0 1-1 0 0,-1 0 0 0 0,1-1 1 0 0,0 1-1 0 0,0-1 0 0 0,-1 1 1 0 0,1-1-1 0 0,-1 0 0 0 0,1 1 1 0 0,-1-1-1 0 0,0 0 0 0 0,-2 1 1 0 0,-7-1 6 0 0,-1 0 1 0 0,1 0-1 0 0,-1-2 1 0 0,1 1 0 0 0,-1-1-1 0 0,1-1 1 0 0,0 0-1 0 0,-20-7 1 0 0,17 6-6 0 0,1 0-2 0 0,-7-2 1 0 0,0 0 1 0 0,-29-12-1 0 0,45 15-4 0 0,1 1 1 0 0,-1-1 0 0 0,1 1-1 0 0,-1-1 1 0 0,1 0 0 0 0,0-1-1 0 0,0 1 1 0 0,0 0 0 0 0,0-1 0 0 0,0 0-1 0 0,0 0 1 0 0,1 0 0 0 0,-1 0-1 0 0,1 0 1 0 0,0 0 0 0 0,0 0-1 0 0,0-1 1 0 0,0 1 0 0 0,1-1-1 0 0,-2-4 1 0 0,3 5-1 0 0,0-1 0 0 0,0 1-1 0 0,0-1 1 0 0,1 1 0 0 0,-1-1-1 0 0,1 1 1 0 0,0 0 0 0 0,0-1 0 0 0,0 1-1 0 0,1 0 1 0 0,-1 0 0 0 0,1-1 0 0 0,0 1-1 0 0,-1 1 1 0 0,4-4 0 0 0,37-45 3 0 0,-28 36-3 0 0,49-52 7 0 0,4 2 0 0 0,118-88-1 0 0,-142 110 4 0 0,-22 17 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30.340"/>
    </inkml:context>
    <inkml:brush xml:id="br0">
      <inkml:brushProperty name="width" value="0.05" units="cm"/>
      <inkml:brushProperty name="height" value="0.05" units="cm"/>
    </inkml:brush>
  </inkml:definitions>
  <inkml:trace contextRef="#ctx0" brushRef="#br0">104 87 15880 0 0,'125'-33'1677'0'0,"28"-5"544"0"0,-123 30-1918 0 0,-27 6-260 0 0,0 1 0 0 0,0 0-1 0 0,1 0 1 0 0,-1 0 0 0 0,1 1 0 0 0,-1-1-1 0 0,0 1 1 0 0,1-1 0 0 0,-1 1-1 0 0,1 0 1 0 0,-1 1 0 0 0,1-1 0 0 0,6 2-1 0 0,-8-2-2 0 0,0 1 0 0 0,1-1-1 0 0,-1 1 1 0 0,0-1 0 0 0,0 1-1 0 0,0 0 1 0 0,0 0 0 0 0,0-1-1 0 0,0 2 1 0 0,0-1 0 0 0,0 0-1 0 0,-1 0 1 0 0,1 1 0 0 0,0-1-1 0 0,-1 0 1 0 0,1 1 0 0 0,-1 0-1 0 0,1-1 1 0 0,-1 1-1 0 0,0 0 1 0 0,0 0 0 0 0,0 0-1 0 0,0 0 1 0 0,0 0 0 0 0,0 0-1 0 0,0 0 1 0 0,-1 0 0 0 0,1 0-1 0 0,-1 0 1 0 0,1 4 0 0 0,0 0-26 0 0,0 1 1 0 0,0 0-1 0 0,-1-1 1 0 0,0 1-1 0 0,0-1 0 0 0,-1 1 1 0 0,0 0-1 0 0,0-1 1 0 0,-1 1-1 0 0,1-1 1 0 0,-1 0-1 0 0,-1 1 1 0 0,1-1-1 0 0,-1 0 1 0 0,0 0-1 0 0,0-1 1 0 0,-1 1-1 0 0,-4 5 1 0 0,-10 12 25 0 0,-1 0 0 0 0,-35 32 1 0 0,47-48-24 0 0,-15 11 15 0 0,-2-1 0 0 0,0-1 0 0 0,0-1 0 0 0,-1-1 0 0 0,-1-1 0 0 0,0-1 0 0 0,-32 9 0 0 0,-29 15 60 0 0,83-35-85 0 0,0 0 1 0 0,0 0-1 0 0,0 0 1 0 0,0 0-1 0 0,-1-1 1 0 0,1 0-1 0 0,0 0 1 0 0,0 0-1 0 0,0 0 0 0 0,-6-2 1 0 0,9 2-5 0 0,0 0 0 0 0,0 0 0 0 0,0 0 0 0 0,1 0 0 0 0,-1-1 1 0 0,0 1-1 0 0,0 0 0 0 0,0-1 0 0 0,1 1 0 0 0,-1 0 0 0 0,0-1 0 0 0,0 1 0 0 0,1-1 0 0 0,-1 0 0 0 0,1 1 1 0 0,-1-1-1 0 0,0 1 0 0 0,1-1 0 0 0,-1 0 0 0 0,0-1 0 0 0,1 1-1 0 0,0 0 1 0 0,0 0-1 0 0,0 0 0 0 0,0 0 1 0 0,0 0-1 0 0,1 1 0 0 0,-1-1 1 0 0,0 0-1 0 0,1 0 0 0 0,-1 0 1 0 0,0 0-1 0 0,1 0 0 0 0,-1 0 1 0 0,1 0-1 0 0,-1 1 0 0 0,1-1 0 0 0,0 0 1 0 0,-1 0-1 0 0,1 1 0 0 0,0-1 1 0 0,-1 0-1 0 0,1 1 0 0 0,1-1 1 0 0,8-9 0 0 0,1 0 0 0 0,0 1 0 0 0,0 1 0 0 0,1 0 1 0 0,0 1-1 0 0,0 0 0 0 0,0 1 0 0 0,1 0 0 0 0,0 1 0 0 0,1 0 1 0 0,-1 1-1 0 0,19-3 0 0 0,-11 3 2 0 0,-1 2-1 0 0,1 0 1 0 0,0 1 0 0 0,-1 2-1 0 0,1 0 1 0 0,-1 1 0 0 0,26 5-1 0 0,-44-7-4 0 0,0 1-1 0 0,-1-1 0 0 0,1 0 0 0 0,0 1 1 0 0,-1-1-1 0 0,1 1 0 0 0,-1-1 0 0 0,1 1 1 0 0,-1 0-1 0 0,1-1 0 0 0,-1 1 0 0 0,0 0 1 0 0,1 0-1 0 0,-1 0 0 0 0,0 0 1 0 0,0 0-1 0 0,1 1 0 0 0,-1-1 0 0 0,0 0 1 0 0,0 1-1 0 0,1 1 0 0 0,-2-2-1 0 0,0 0 1 0 0,0 0-1 0 0,-1 0 1 0 0,1 1-1 0 0,0-1 0 0 0,0 0 1 0 0,0 0-1 0 0,-1 0 1 0 0,1 1-1 0 0,-1-1 0 0 0,1 0 1 0 0,-1 0-1 0 0,1 0 1 0 0,-1 0-1 0 0,0 0 0 0 0,1 0 1 0 0,-1 0-1 0 0,0 0 1 0 0,0 0-1 0 0,0-1 0 0 0,-1 2 1 0 0,-8 6-9 0 0,0 0 1 0 0,-1 0-1 0 0,-21 10 0 0 0,30-17 12 0 0,-50 26-20 0 0,18-10 4 0 0,0 1 0 0 0,1 2-1 0 0,1 1 1 0 0,-39 34 0 0 0,69-54 11 0 0,-3 3-6 0 0,1 0 0 0 0,0 0 0 0 0,0 1 0 0 0,0-1 0 0 0,0 1 0 0 0,0 0-1 0 0,1 0 1 0 0,0 0 0 0 0,0 0 0 0 0,-3 8 0 0 0,38-22-32 0 0,1-6 36 0 0,-1 1-2 0 0,-1 1 1 0 0,2 2-1 0 0,-1 0 0 0 0,47-7 0 0 0,-72 17 8 0 0,1 0 2 0 0,-1 0 1 0 0,1 0-1 0 0,0 1 1 0 0,-1 0-1 0 0,14 1 1 0 0,-20 0-4 0 0,0-1 1 0 0,1 0-1 0 0,-1 1 1 0 0,0-1-1 0 0,0 1 1 0 0,0-1-1 0 0,0 1 1 0 0,0-1-1 0 0,0 1 1 0 0,0 0-1 0 0,0 0 1 0 0,0-1-1 0 0,0 1 0 0 0,0 0 1 0 0,0 0-1 0 0,0 0 1 0 0,0 0-1 0 0,-1 0 1 0 0,1 0-1 0 0,-1 0 1 0 0,1 0-1 0 0,0 1 1 0 0,-1-1-1 0 0,0 0 1 0 0,1 0-1 0 0,-1 0 1 0 0,0 1-1 0 0,1-1 0 0 0,-1 0 1 0 0,0 0-1 0 0,0 1 1 0 0,0-1-1 0 0,0 0 1 0 0,0 0-1 0 0,-1 0 1 0 0,1 1-1 0 0,0-1 1 0 0,0 0-1 0 0,-1 0 1 0 0,1 0-1 0 0,-2 3 1 0 0,-2 5 2 0 0,0 1 1 0 0,0-1-1 0 0,-1 0 1 0 0,0 0-1 0 0,-1 0 1 0 0,0-1 0 0 0,-1 1-1 0 0,-13 12 1 0 0,-1-1 14 0 0,-44 34 1 0 0,4-6 26 0 0,43-32-11 0 0,-1-1 0 0 0,0-1 1 0 0,-1-1-1 0 0,0 0 0 0 0,-31 13 1 0 0,174-95 250 0 0,-73 49-236 0 0,1 3 0 0 0,1 2 1 0 0,59-10-1 0 0,-80 19-14 0 0,-24 5-26 0 0,0-1 0 0 0,0 1 0 0 0,0-1 0 0 0,0 0 0 0 0,-1-1 0 0 0,1 0-1 0 0,-1 0 1 0 0,1 0 0 0 0,-1-1 0 0 0,0 1 0 0 0,0-2 0 0 0,-1 1 0 0 0,1-1 0 0 0,-1 1 0 0 0,0-1 0 0 0,0-1 0 0 0,-1 1 0 0 0,0-1 0 0 0,8-12 0 0 0,-12 14 13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8:30.718"/>
    </inkml:context>
    <inkml:brush xml:id="br0">
      <inkml:brushProperty name="width" value="0.05" units="cm"/>
      <inkml:brushProperty name="height" value="0.05" units="cm"/>
    </inkml:brush>
  </inkml:definitions>
  <inkml:trace contextRef="#ctx0" brushRef="#br0">1 61 15880 0 0,'13'-9'-4'0'0,"-1"0"22"0"0,1 1 0 0 0,0 0 0 0 0,1 1 0 0 0,15-6 0 0 0,-27 12 20 0 0,1 0 0 0 0,-1 0-1 0 0,1 0 1 0 0,-1 0 0 0 0,1 0 0 0 0,0 1 0 0 0,-1 0 0 0 0,1-1 0 0 0,-1 1 0 0 0,1 0 0 0 0,0 0-1 0 0,-1 1 1 0 0,1-1 0 0 0,-1 0 0 0 0,1 1 0 0 0,0-1 0 0 0,-1 1 0 0 0,0 0 0 0 0,1 0 0 0 0,-1 0-1 0 0,1 0 1 0 0,-1 1 0 0 0,0-1 0 0 0,0 0 0 0 0,0 1 0 0 0,0 0 0 0 0,0-1 0 0 0,0 1-1 0 0,0 0 1 0 0,0 0 0 0 0,1 3 0 0 0,4 7 65 0 0,0 1 0 0 0,-2-1 0 0 0,1 1 0 0 0,-2 0 0 0 0,1 0 0 0 0,2 17 0 0 0,9 86 54 0 0,-9-59-7 0 0,99 571 1499 0 0,-91-520-1634 0 0,32 273 578 0 0,-22-159-478 0 0,-1-96-102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0.480"/>
    </inkml:context>
    <inkml:brush xml:id="br0">
      <inkml:brushProperty name="width" value="0.05" units="cm"/>
      <inkml:brushProperty name="height" value="0.05" units="cm"/>
    </inkml:brush>
  </inkml:definitions>
  <inkml:trace contextRef="#ctx0" brushRef="#br0">1 97 14064 0 0,'0'0'842'0'0,"4"-5"-584"0"0,86-85 1969 0 0,-88 89-2170 0 0,-1 1-1 0 0,0 0 0 0 0,1 0 0 0 0,-1 0 1 0 0,1 0-1 0 0,-1 0 0 0 0,0 0 0 0 0,1 0 1 0 0,-1 0-1 0 0,0 0 0 0 0,1 1 0 0 0,-1-1 1 0 0,0 0-1 0 0,1 1 0 0 0,-1-1 0 0 0,0 1 1 0 0,0 0-1 0 0,2 0 0 0 0,38 20 194 0 0,-17-9-118 0 0,10 1-65 0 0,0-2 1 0 0,1-2-1 0 0,0-1 0 0 0,1-1 0 0 0,0-2 1 0 0,69 0-1 0 0,175 15 65 0 0,147-1 5 0 0,-388-20-132 0 0,358-25 151 0 0,-329 20-110 0 0,0 3-1 0 0,105 9 0 0 0,134 32 133 0 0,-203-24-113 0 0,5 1 90 0 0,121-1 0 0 0,-189-14-107 0 0,0-2 1 0 0,1-1-1 0 0,-1-3 0 0 0,0-1 0 0 0,-1-2 0 0 0,47-17 0 0 0,-43 8-10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1.259"/>
    </inkml:context>
    <inkml:brush xml:id="br0">
      <inkml:brushProperty name="width" value="0.05" units="cm"/>
      <inkml:brushProperty name="height" value="0.05" units="cm"/>
    </inkml:brush>
  </inkml:definitions>
  <inkml:trace contextRef="#ctx0" brushRef="#br0">0 35 15880 0 0,'0'0'312'0'0,"5"-1"-1"0"0,-5 1-302 0 0,19-7 356 0 0,0 0 0 0 0,0 2 0 0 0,0 0 0 0 0,1 2 0 0 0,0 0 0 0 0,0 1 0 0 0,24 1-1 0 0,139 4 438 0 0,43 4 3 0 0,-40-3-465 0 0,-119-4-244 0 0,270 10 205 0 0,-137 11-93 0 0,214 50-1 0 0,-376-64-187 0 0,1-1 1 0 0,0-2-1 0 0,-1-2 0 0 0,1-1 1 0 0,0-3-1 0 0,0 0 0 0 0,63-14 1 0 0,105-27 75 0 0,-187 40-80 0 0,-6 5 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1.849"/>
    </inkml:context>
    <inkml:brush xml:id="br0">
      <inkml:brushProperty name="width" value="0.05" units="cm"/>
      <inkml:brushProperty name="height" value="0.05" units="cm"/>
    </inkml:brush>
  </inkml:definitions>
  <inkml:trace contextRef="#ctx0" brushRef="#br0">1 4 17287 0 0,'208'0'1045'0'0,"-154"-3"-734"0"0,0 2-1 0 0,0 3 1 0 0,0 2-1 0 0,0 2 1 0 0,60 15-1 0 0,-78-11-130 0 0,0 1-1 0 0,0 2 0 0 0,57 30 1 0 0,-46-19 67 0 0,89 33 1 0 0,-95-42-186 0 0,6 4 76 0 0,1-3-1 0 0,91 20 1 0 0,-124-34-113 0 0,1 1 0 0 0,-1-2 0 0 0,0 0 0 0 0,0-1 0 0 0,1-1 1 0 0,-1 0-1 0 0,0-1 0 0 0,1-1 0 0 0,-1 0 0 0 0,-1-1 0 0 0,1 0 0 0 0,-1-2 0 0 0,26-12 0 0 0,-3-5 19 0 0,3-4-3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6.914"/>
    </inkml:context>
    <inkml:brush xml:id="br0">
      <inkml:brushProperty name="width" value="0.05" units="cm"/>
      <inkml:brushProperty name="height" value="0.05" units="cm"/>
    </inkml:brush>
  </inkml:definitions>
  <inkml:trace contextRef="#ctx0" brushRef="#br0">4 0 15072 0 0,'0'0'194'0'0,"0"5"10"0"0,-1 28 213 0 0,-1-24-265 0 0,2 1 1 0 0,-1 0-1 0 0,1-1 0 0 0,1 1 1 0 0,0 0-1 0 0,0-1 0 0 0,1 1 1 0 0,0-1-1 0 0,4 13 0 0 0,14-40 1125 0 0,-15 10-1197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3.544"/>
    </inkml:context>
    <inkml:brush xml:id="br0">
      <inkml:brushProperty name="width" value="0.05" units="cm"/>
      <inkml:brushProperty name="height" value="0.05" units="cm"/>
    </inkml:brush>
  </inkml:definitions>
  <inkml:trace contextRef="#ctx0" brushRef="#br0">380 163 11152 0 0,'17'-36'2928'0'0,"21"-67"1"0"0,-37 99-2892 0 0,0 4 13 0 0,-1-1-1 0 0,0 1 1 0 0,1-1-1 0 0,-1 1 1 0 0,0-1-1 0 0,1 0 1 0 0,-1 1-1 0 0,0-1 1 0 0,0 0-1 0 0,0 1 1 0 0,0-1-1 0 0,0 0 1 0 0,0 1-1 0 0,0-1 1 0 0,0 0-1 0 0,0 1 1 0 0,0-1-1 0 0,0 0 1 0 0,0 1-1 0 0,0-1 1 0 0,-1 0-1 0 0,1 1 1 0 0,0-1-1 0 0,0 1 1 0 0,-1-1-1 0 0,1 1 1 0 0,-1-1-1 0 0,1 0 1 0 0,0 1-1 0 0,-1-1 1 0 0,0 0-1 0 0,-20 3 453 0 0,-24 22-388 0 0,-4 17-61 0 0,1 3-1 0 0,2 1 0 0 0,2 3 1 0 0,2 1-1 0 0,-65 100 1 0 0,102-142-61 0 0,1 1-1 0 0,-1 0 1 0 0,1 0 0 0 0,1 0 0 0 0,-1 1-1 0 0,-1 9 1 0 0,4-15 4 0 0,1-1 0 0 0,0 1-1 0 0,-1 0 1 0 0,1-1 0 0 0,0 1 0 0 0,1 0-1 0 0,-1 0 1 0 0,0-1 0 0 0,1 1-1 0 0,0 0 1 0 0,0-1 0 0 0,-1 1 0 0 0,1-1-1 0 0,1 1 1 0 0,-1-1 0 0 0,0 1 0 0 0,1-1-1 0 0,-1 0 1 0 0,1 0 0 0 0,0 0 0 0 0,-1 1-1 0 0,1-2 1 0 0,3 4 0 0 0,7 4-2 0 0,-1-1 1 0 0,2 1 0 0 0,-1-2-1 0 0,23 10 1 0 0,-25-12-11 0 0,1 0 1 0 0,-1 0-1 0 0,0 1 0 0 0,0 1 0 0 0,-1-1 1 0 0,0 1-1 0 0,0 1 0 0 0,15 15 1 0 0,-10-3-5 0 0,-1 0 0 0 0,-1 1 1 0 0,-1 0-1 0 0,0 1 0 0 0,-2 0 1 0 0,0 0-1 0 0,-2 1 0 0 0,-1 0 1 0 0,0 1-1 0 0,-2-1 0 0 0,2 28 0 0 0,-1 32-52 0 0,-12 156 0 0 0,4-194 61 0 0,-62 705-151 0 0,46-460 113 0 0,-20 409-38 0 0,36-625 83 0 0,4 0-1 0 0,2 0 0 0 0,4 0 0 0 0,20 93 0 0 0,-13-117 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7.139"/>
    </inkml:context>
    <inkml:brush xml:id="br0">
      <inkml:brushProperty name="width" value="0.05" units="cm"/>
      <inkml:brushProperty name="height" value="0.05" units="cm"/>
    </inkml:brush>
  </inkml:definitions>
  <inkml:trace contextRef="#ctx0" brushRef="#br0">1 25 14272 0 0,'0'0'1916'0'0,"4"-3"-1720"0"0,7-5-270 0 0,-10 6 210 0 0,0 1-1 0 0,0 0 1 0 0,1 0-1 0 0,-1 0 0 0 0,1 0 1 0 0,-1 0-1 0 0,1 0 1 0 0,0 0-1 0 0,-1 0 1 0 0,1 1-1 0 0,0-1 1 0 0,3 0-1 0 0,-4 2-100 0 0,0-1 1 0 0,0 1-1 0 0,-1 0 1 0 0,1 0-1 0 0,0 0 0 0 0,0 0 1 0 0,0 0-1 0 0,-1 0 1 0 0,1 0-1 0 0,-1 0 0 0 0,1 0 1 0 0,-1 0-1 0 0,1 0 1 0 0,-1 0-1 0 0,1 1 0 0 0,-1-1 1 0 0,0 0-1 0 0,0 0 1 0 0,0 0-1 0 0,0 1 0 0 0,0-1 1 0 0,0 0-1 0 0,0 0 1 0 0,0 1-1 0 0,0 1 0 0 0,-6 219 1014 0 0,-1-91-859 0 0,5-114-167 0 0,0 0 0 0 0,-1 0 0 0 0,-6 21 0 0 0,-6 32 85 0 0,15-67-83 0 0,0-2-23 0 0,0-1 0 0 0,0 0-1 0 0,-1 0 1 0 0,1 0 0 0 0,0 0 0 0 0,0 1 0 0 0,0-1 0 0 0,0 0 0 0 0,0 0-1 0 0,0 0 1 0 0,0 0 0 0 0,0 0 0 0 0,0 1 0 0 0,0-1 0 0 0,0 0-1 0 0,1 0 1 0 0,-1 0 0 0 0,0 0 0 0 0,0 1 0 0 0,0-1 0 0 0,0 0 0 0 0,0 0-1 0 0,0 0 1 0 0,0 0 0 0 0,0 0 0 0 0,0 0 0 0 0,0 1 0 0 0,1-1-1 0 0,-1 0 1 0 0,0 0 0 0 0,0 0 0 0 0,0 0 0 0 0,0 0 0 0 0,0 0 0 0 0,0 0-1 0 0,1 0 1 0 0,-1 0 0 0 0,0 0 0 0 0,0 0 0 0 0,0 1 0 0 0,0-1-1 0 0,0 0 1 0 0,1 0 0 0 0,-1 0 0 0 0,0 0 0 0 0,0 0 0 0 0,0 0 0 0 0,0 0-1 0 0,1 0 1 0 0,-1 0 0 0 0,0-1 0 0 0,0 1 0 0 0,0 0 0 0 0,0 0-1 0 0,1 0 1 0 0,12 3 14 0 0,-7-3-11 0 0,1 0 0 0 0,0-1 0 0 0,-1 1 0 0 0,1-1 0 0 0,13-4 0 0 0,7 0 0 0 0,-15 3 2 0 0,0 1 1 0 0,0 0 0 0 0,0 1 0 0 0,0 0 0 0 0,19 4-1 0 0,-30-4-6 0 0,0 1-1 0 0,-1-1 1 0 0,1 0-1 0 0,0 1 0 0 0,0-1 1 0 0,-1 1-1 0 0,1-1 1 0 0,0 1-1 0 0,-1 0 0 0 0,1-1 1 0 0,-1 1-1 0 0,1 0 1 0 0,-1-1-1 0 0,1 1 0 0 0,-1 0 1 0 0,0 0-1 0 0,1-1 1 0 0,-1 1-1 0 0,0 0 0 0 0,1 0 1 0 0,-1 0-1 0 0,0-1 1 0 0,0 1-1 0 0,0 0 0 0 0,0 0 1 0 0,0 0-1 0 0,0 0 1 0 0,0-1-1 0 0,0 1 0 0 0,0 0 1 0 0,0 0-1 0 0,0 0 1 0 0,0 0-1 0 0,-1-1 0 0 0,1 2 1 0 0,-12 35 6 0 0,9-30-5 0 0,-3 6-2 0 0,0 1 0 0 0,-1-1 0 0 0,0-1 0 0 0,-10 12 0 0 0,-15 29 0 0 0,32-51 5 0 0,2-5-1 0 0,11-13 2 0 0,16-25 5 0 0,46-108 29 0 0,-39 74-26 0 0,-13 29-6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27.873"/>
    </inkml:context>
    <inkml:brush xml:id="br0">
      <inkml:brushProperty name="width" value="0.05" units="cm"/>
      <inkml:brushProperty name="height" value="0.05" units="cm"/>
    </inkml:brush>
  </inkml:definitions>
  <inkml:trace contextRef="#ctx0" brushRef="#br0">18 124 15472 0 0,'0'0'1555'0'0,"4"-3"-1215"0"0,42-41 671 0 0,-39 35-865 0 0,1 1 0 0 0,0 0 1 0 0,0 0-1 0 0,0 1 0 0 0,1 0 0 0 0,0 1 1 0 0,0 0-1 0 0,12-6 0 0 0,-16 10 5 0 0,7-1 391 0 0,-15 12-297 0 0,-4 6-258 0 0,-53 126 66 0 0,-21 46 53 0 0,75-175-81 0 0,-7 12-6 0 0,11-18-10 0 0,6-8 7 0 0,38-26-16 0 0,-35 25 0 0 0,-1-1 0 0 0,1 0 0 0 0,-1 0 0 0 0,0 0 0 0 0,0 0 0 0 0,6-7 0 0 0,-6 3 0 0 0,-5 6 0 0 0,0 0 0 0 0,1 0 0 0 0,-1 0 0 0 0,1 0 0 0 0,-1 0 0 0 0,1 0 0 0 0,0 1 0 0 0,0-1 0 0 0,-1 1 0 0 0,1 0 0 0 0,0-1 0 0 0,0 1 0 0 0,1 0 0 0 0,1-1 0 0 0,-3 4 0 0 0,-1 1 0 0 0,1 0 0 0 0,-1 0 0 0 0,0-1 0 0 0,0 1 0 0 0,0 0 0 0 0,-1-1 0 0 0,1 1 0 0 0,-1 0 0 0 0,-1 4 0 0 0,2-5 0 0 0,-88 400 2 0 0,86-391-2 0 0,1-9 3 0 0,0 1 0 0 0,0 0 0 0 0,1 0 0 0 0,0 0 0 0 0,-1 0 0 0 0,1 0 0 0 0,0 0 0 0 0,0 0 0 0 0,1 0 0 0 0,-1 0 0 0 0,2 4 0 0 0,-1-6-1 0 0,0 1 0 0 0,1 0-1 0 0,-1-1 1 0 0,1 1-1 0 0,-1-1 1 0 0,1 1 0 0 0,0-1-1 0 0,0 0 1 0 0,0 0 0 0 0,-1 0-1 0 0,1 0 1 0 0,0 0-1 0 0,0 0 1 0 0,1 0 0 0 0,-1-1-1 0 0,0 1 1 0 0,0-1 0 0 0,0 1-1 0 0,0-1 1 0 0,3 0-1 0 0,6 1 4 0 0,0 0-1 0 0,0-1 0 0 0,1 0 1 0 0,-1 0-1 0 0,0-2 0 0 0,0 1 1 0 0,0-1-1 0 0,0-1 1 0 0,0 0-1 0 0,0-1 0 0 0,-1 0 1 0 0,1 0-1 0 0,-1-1 0 0 0,18-12 1 0 0,-21 11 0 0 0,-1 0 0 0 0,0-1 0 0 0,-1 0 0 0 0,1 0 0 0 0,-1 0 0 0 0,0 0 0 0 0,4-10 0 0 0,-6 9 1 0 0,1 1-1 0 0,1 0 1 0 0,-1 0-1 0 0,1 1 0 0 0,0-1 1 0 0,1 1-1 0 0,-1 0 1 0 0,10-7-1 0 0,-9 8 5 0 0,-1 0 1 0 0,0 0-1 0 0,0 0 0 0 0,0-1 0 0 0,-1 0 1 0 0,6-9-1 0 0,2-3 70 0 0,-11 14-62 0 0,0 0 0 0 0,0 1 0 0 0,0-1 0 0 0,-1 0 0 0 0,1 0 0 0 0,-1 1 0 0 0,0-1 0 0 0,-1 0 0 0 0,1 0 0 0 0,0 1 0 0 0,-1-1 0 0 0,0 0 1 0 0,0 1-1 0 0,0-1 0 0 0,-1 0 0 0 0,-2-4 0 0 0,-31-73 46 0 0,29 69-30 0 0,-9-19 14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1.960"/>
    </inkml:context>
    <inkml:brush xml:id="br0">
      <inkml:brushProperty name="width" value="0.05" units="cm"/>
      <inkml:brushProperty name="height" value="0.05" units="cm"/>
    </inkml:brush>
  </inkml:definitions>
  <inkml:trace contextRef="#ctx0" brushRef="#br0">0 1 11856 0 0,'0'0'4113'0'0,"3"5"-3705"0"0,2 9-217 0 0,1 1 1 0 0,-2-1 0 0 0,5 27-1 0 0,-8-31-92 0 0,1-1 0 0 0,1 0 0 0 0,-1 0 0 0 0,1 0 0 0 0,1-1-1 0 0,-1 1 1 0 0,8 11 0 0 0,-8-18-82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2.339"/>
    </inkml:context>
    <inkml:brush xml:id="br0">
      <inkml:brushProperty name="width" value="0.05" units="cm"/>
      <inkml:brushProperty name="height" value="0.05" units="cm"/>
    </inkml:brush>
  </inkml:definitions>
  <inkml:trace contextRef="#ctx0" brushRef="#br0">1 1 15512 0 0,'63'212'544'0'0,"36"140"-98"0"0,-46-93-341 0 0,-42-192-10 0 0,-11-67-46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2.784"/>
    </inkml:context>
    <inkml:brush xml:id="br0">
      <inkml:brushProperty name="width" value="0.05" units="cm"/>
      <inkml:brushProperty name="height" value="0.05" units="cm"/>
    </inkml:brush>
  </inkml:definitions>
  <inkml:trace contextRef="#ctx0" brushRef="#br0">0 0 12864 0 0,'0'0'920'0'0,"25"25"-816"0"0,-24-24-8 0 0,4 6 8 0 0,3-2 200 0 0,-1-4 8 0 0,-2-1-8 0 0,3 0 8 0 0,2 0-192 0 0,0 0 0 0 0,-5 0 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3.132"/>
    </inkml:context>
    <inkml:brush xml:id="br0">
      <inkml:brushProperty name="width" value="0.05" units="cm"/>
      <inkml:brushProperty name="height" value="0.05" units="cm"/>
    </inkml:brush>
  </inkml:definitions>
  <inkml:trace contextRef="#ctx0" brushRef="#br0">1 30 12864 0 0,'0'0'201'0'0,"4"-1"6"0"0,16-8 141 0 0,-15 6-98 0 0,0 0-1 0 0,1 0 1 0 0,0 1 0 0 0,0 0 0 0 0,0 0 0 0 0,0 1 0 0 0,12-2 0 0 0,-16 3-219 0 0,0 0 0 0 0,0 1 0 0 0,0-1-1 0 0,0 1 1 0 0,0-1 0 0 0,0 1 0 0 0,-1 0 0 0 0,1 0 0 0 0,0 0 0 0 0,0 0-1 0 0,0 0 1 0 0,-1 0 0 0 0,1 0 0 0 0,-1 1 0 0 0,1-1 0 0 0,-1 1-1 0 0,1-1 1 0 0,-1 1 0 0 0,0-1 0 0 0,0 1 0 0 0,0 0 0 0 0,0 0 0 0 0,0-1-1 0 0,0 1 1 0 0,0 0 0 0 0,0 0 0 0 0,-1 0 0 0 0,1 0 0 0 0,-1 0-1 0 0,0 0 1 0 0,1 3 0 0 0,3 18 8 0 0,-1 0 0 0 0,-1 0 0 0 0,-1 0 0 0 0,-1 0 0 0 0,-1 0 0 0 0,-1 0 0 0 0,-8 36 0 0 0,-18 50 108 0 0,19-73-121 0 0,2-16 2 0 0,2 0 0 0 0,1 0 1 0 0,0 1-1 0 0,0 30 1 0 0,2-24-15 0 0,2-19-4 0 0,-1 1 0 0 0,1-1-1 0 0,0 1 1 0 0,3 15-1 0 0,-3-23-7 0 0,1-1-1 0 0,-1 1 1 0 0,0-1-1 0 0,1 0 1 0 0,-1 1-1 0 0,0-1 1 0 0,1 1-1 0 0,-1-1 1 0 0,1 0-1 0 0,-1 1 1 0 0,1-1-1 0 0,-1 0 1 0 0,1 0-1 0 0,-1 1 1 0 0,1-1-1 0 0,-1 0 1 0 0,1 0-1 0 0,-1 0 1 0 0,1 1-1 0 0,-1-1 1 0 0,1 0-1 0 0,-1 0 1 0 0,1 0-1 0 0,0 0 1 0 0,-1 0-1 0 0,1 0 1 0 0,-1 0-1 0 0,1-1 1 0 0,-1 1-1 0 0,1 0 1 0 0,-1 0-1 0 0,1 0 1 0 0,-1 0-1 0 0,1-1 1 0 0,-1 1-1 0 0,1 0 1 0 0,-1 0-1 0 0,1-1 1 0 0,-1 1-1 0 0,1-1 1 0 0,26-15 44 0 0,-24 14-48 0 0,14-9 12 0 0,26-18 8 0 0,1 3 0 0 0,54-24 0 0 0,-47 36 11 0 0,-42 13-22 0 0,0-1 0 0 0,0 0 0 0 0,0-1 0 0 0,10-4 0 0 0,-17 6 1 0 0,0 0 0 0 0,1 0-1 0 0,-1 0 1 0 0,0 0 0 0 0,0 0 0 0 0,0 0 0 0 0,-1-1 0 0 0,1 1-1 0 0,0-1 1 0 0,0 1 0 0 0,-1-1 0 0 0,1 0 0 0 0,-1 0 0 0 0,1 1 0 0 0,-1-1-1 0 0,0 0 1 0 0,0 0 0 0 0,0 0 0 0 0,1-3 0 0 0,-2-1 5 0 0,0 0 1 0 0,0 1-1 0 0,0-1 1 0 0,-1 0 0 0 0,0 0-1 0 0,0 1 1 0 0,-3-9-1 0 0,3 9-16 0 0,-15-69 52 0 0,-27-97 104 0 0,32 142-124 0 0,-2 0-4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4.564"/>
    </inkml:context>
    <inkml:brush xml:id="br0">
      <inkml:brushProperty name="width" value="0.05" units="cm"/>
      <inkml:brushProperty name="height" value="0.05" units="cm"/>
    </inkml:brush>
  </inkml:definitions>
  <inkml:trace contextRef="#ctx0" brushRef="#br0">140 1 14064 0 0,'0'0'2683'0'0,"-1"5"-2133"0"0,-6 23-333 0 0,-1 0 0 0 0,-18 43 1 0 0,4-13 18 0 0,-37 92 129 0 0,45-126-312 0 0,12-17 111 0 0,19-10-73 0 0,-12 2-94 0 0,-2 0 5 0 0,0 0-1 0 0,1 0 1 0 0,-1 1 0 0 0,0 0-1 0 0,1-1 1 0 0,-1 1-1 0 0,1 0 1 0 0,-1 1-1 0 0,0-1 1 0 0,1 1-1 0 0,-1-1 1 0 0,0 1-1 0 0,1 0 1 0 0,-1 0-1 0 0,0 0 1 0 0,0 1-1 0 0,0-1 1 0 0,0 1-1 0 0,6 4 1 0 0,-5-2-1 0 0,1 0 1 0 0,-1 1 0 0 0,0 0-1 0 0,0 0 1 0 0,-1 0 0 0 0,1 0-1 0 0,-1 1 1 0 0,0-1-1 0 0,-1 1 1 0 0,3 7 0 0 0,3 15 6 0 0,-1-1 1 0 0,-1 1 0 0 0,3 54-1 0 0,-5-35 11 0 0,11 107 33 0 0,-14-149-38 0 0,4 21 15 0 0,-5-25-25 0 0,0 0-1 0 0,1 0 0 0 0,-1 0 0 0 0,0-1 1 0 0,0 1-1 0 0,1 0 0 0 0,-1 0 0 0 0,1-1 0 0 0,-1 1 1 0 0,0 0-1 0 0,1-1 0 0 0,0 1 0 0 0,-1 0 1 0 0,1-1-1 0 0,-1 1 0 0 0,1-1 0 0 0,0 1 0 0 0,-1 0 1 0 0,1-1-1 0 0,0 0 0 0 0,-1 1 0 0 0,1-1 1 0 0,0 1-1 0 0,0-1 0 0 0,0 0 0 0 0,1 1 0 0 0,0-13 8 0 0,22-67 29 0 0,13-31-7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5.355"/>
    </inkml:context>
    <inkml:brush xml:id="br0">
      <inkml:brushProperty name="width" value="0.05" units="cm"/>
      <inkml:brushProperty name="height" value="0.05" units="cm"/>
    </inkml:brush>
  </inkml:definitions>
  <inkml:trace contextRef="#ctx0" brushRef="#br0">0 124 13168 0 0,'0'0'526'0'0,"5"-5"-234"0"0,23-26 388 0 0,37-3 2013 0 0,4-19-2477 0 0,-68 53-200 0 0,-1 21-4 0 0,-1 1-1 0 0,-7 39 0 0 0,-27 56 65 0 0,24-85-34 0 0,2-10-23 0 0,7-13 89 0 0,23-20-21 0 0,-18 9-85 0 0,14-10 16 0 0,32-17 19 0 0,-47 27-33 0 0,0 1-1 0 0,1 0 1 0 0,-1 0 0 0 0,1 0-1 0 0,-1 1 1 0 0,1-1 0 0 0,0 1-1 0 0,-1-1 1 0 0,1 1-1 0 0,0 0 1 0 0,-1 0 0 0 0,1 0-1 0 0,0 0 1 0 0,-1 0 0 0 0,1 1-1 0 0,-1-1 1 0 0,4 2-1 0 0,-3 0 2 0 0,0 0-1 0 0,0 0 1 0 0,0 0-1 0 0,0 1 1 0 0,-1-1-1 0 0,1 1 1 0 0,-1 0-1 0 0,1-1 1 0 0,-1 1-1 0 0,0 0 1 0 0,0 1-1 0 0,-1-1 1 0 0,1 0-1 0 0,0 0 1 0 0,-1 1-1 0 0,0-1 1 0 0,0 1-1 0 0,0-1 1 0 0,0 7-1 0 0,2 4 7 0 0,-2 0-1 0 0,0 1 1 0 0,-1 21-1 0 0,-2-23 26 0 0,-1 1-1 0 0,0-1 1 0 0,-1 0-1 0 0,0 0 1 0 0,-1 0-1 0 0,0-1 1 0 0,-1 0-1 0 0,-1 0 1 0 0,0 0-1 0 0,-1-1 1 0 0,0 0-1 0 0,0 0 0 0 0,-1-1 1 0 0,-18 16-1 0 0,26-24-12 0 0,-1-1 0 0 0,1 0-1 0 0,-1 0 1 0 0,0 0-1 0 0,1 0 1 0 0,-1 0 0 0 0,0 0-1 0 0,1-1 1 0 0,-1 1-1 0 0,0 0 1 0 0,0-1 0 0 0,0 0-1 0 0,0 1 1 0 0,1-1 0 0 0,-1 0-1 0 0,0 0 1 0 0,0 0-1 0 0,0 0 1 0 0,0 0 0 0 0,0 0-1 0 0,0-1 1 0 0,0 1-1 0 0,1-1 1 0 0,-1 1 0 0 0,0-1-1 0 0,0 0 1 0 0,0 1-1 0 0,1-1 1 0 0,-1 0 0 0 0,1 0-1 0 0,-1 0 1 0 0,0 0-1 0 0,1-1 1 0 0,0 1 0 0 0,-1 0-1 0 0,1-1 1 0 0,0 1-1 0 0,0-1 1 0 0,0 1 0 0 0,-1-1-1 0 0,2 0 1 0 0,-2-2-1 0 0,0 2 8 0 0,1 0 0 0 0,0 0-1 0 0,0 0 1 0 0,1 0-1 0 0,-1 0 1 0 0,0-1-1 0 0,1 1 1 0 0,-1 0-1 0 0,1 0 1 0 0,0-1-1 0 0,0 1 1 0 0,0 0-1 0 0,0-1 1 0 0,0 1-1 0 0,0 0 1 0 0,1-1 0 0 0,-1 1-1 0 0,1 0 1 0 0,-1 0-1 0 0,1-1 1 0 0,0 1-1 0 0,0 0 1 0 0,0 0-1 0 0,0 0 1 0 0,1 0-1 0 0,-1 0 1 0 0,0 0-1 0 0,1 0 1 0 0,-1 1-1 0 0,1-1 1 0 0,0 0 0 0 0,2-1-1 0 0,0 1 3 0 0,0 0 0 0 0,-1 0 0 0 0,1 0 0 0 0,0 0 0 0 0,1 1 0 0 0,-1-1-1 0 0,0 1 1 0 0,0 0 0 0 0,1 1 0 0 0,-1-1 0 0 0,8 1 0 0 0,-1 1-15 0 0,0 1 1 0 0,-1 0-1 0 0,1 1 0 0 0,12 5 0 0 0,-22-8-14 0 0,5 3 6 0 0,0 0-1 0 0,0-1 0 0 0,0 0 1 0 0,0 0-1 0 0,0 0 1 0 0,1-1-1 0 0,-1 0 0 0 0,0 0 1 0 0,10 0-1 0 0,-3-11 25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5.750"/>
    </inkml:context>
    <inkml:brush xml:id="br0">
      <inkml:brushProperty name="width" value="0.05" units="cm"/>
      <inkml:brushProperty name="height" value="0.05" units="cm"/>
    </inkml:brush>
  </inkml:definitions>
  <inkml:trace contextRef="#ctx0" brushRef="#br0">1 0 14776 0 0,'0'0'728'0'0,"2"28"-360"0"0,6-23 0 0 0,-2 3-248 0 0,-1-1 15 0 0,-1-2 1 0 0,0-2 0 0 0,1-3 264 0 0,-3 0 16 0 0,1 0-8 0 0,-1-3 8 0 0,1 1-280 0 0,-3-1 0 0 0,0 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7.276"/>
    </inkml:context>
    <inkml:brush xml:id="br0">
      <inkml:brushProperty name="width" value="0.05" units="cm"/>
      <inkml:brushProperty name="height" value="0.05" units="cm"/>
    </inkml:brush>
  </inkml:definitions>
  <inkml:trace contextRef="#ctx0" brushRef="#br0">1 145 13168 0 0,'0'0'944'0'0,"3"-1"-656"0"0,57-16 812 0 0,-1-2 0 0 0,71-35 1 0 0,-95 38-867 0 0,-24 10-201 0 0,-1 0-1 0 0,1 1 1 0 0,0 1 0 0 0,0 0 0 0 0,1 0 0 0 0,-1 2-1 0 0,1-1 1 0 0,14-1 0 0 0,-24 4-29 0 0,-1 1-1 0 0,1-1 1 0 0,0 0-1 0 0,0 0 1 0 0,-1 1-1 0 0,1-1 1 0 0,0 1-1 0 0,-1 0 0 0 0,1-1 1 0 0,0 1-1 0 0,-1 0 1 0 0,1 0-1 0 0,-1 0 1 0 0,1 0-1 0 0,-1 0 1 0 0,0 1-1 0 0,1-1 1 0 0,-1 0-1 0 0,0 0 1 0 0,0 1-1 0 0,0-1 1 0 0,0 1-1 0 0,0-1 1 0 0,0 1-1 0 0,0 0 1 0 0,-1-1-1 0 0,1 1 1 0 0,-1 0-1 0 0,1-1 1 0 0,-1 1-1 0 0,1 0 1 0 0,-1 0-1 0 0,0-1 1 0 0,0 1-1 0 0,0 0 1 0 0,0 0-1 0 0,-1 2 1 0 0,1 12-1 0 0,-1-1 0 0 0,-1 1 1 0 0,-6 22-1 0 0,4-14 4 0 0,1-10-3 0 0,-1-1-1 0 0,-1 1 1 0 0,0 0-1 0 0,0-1 0 0 0,-2 0 1 0 0,-7 12-1 0 0,-15 34 15 0 0,26-49-11 0 0,3-9-6 0 0,0 0 0 0 0,0-1 0 0 0,0 1 0 0 0,0 0 0 0 0,0-1 0 0 0,0 1 0 0 0,0 0 0 0 0,-1-1 0 0 0,1 1 0 0 0,0-1 0 0 0,0 1 0 0 0,-1 0 0 0 0,1-1 0 0 0,0 1 0 0 0,-1-1 0 0 0,1 1 0 0 0,-1-1 0 0 0,1 1 0 0 0,-1-1 0 0 0,1 1 0 0 0,-1-1 0 0 0,1 1 0 0 0,-1-1 0 0 0,1 0 0 0 0,-1 1 0 0 0,0-1 0 0 0,1 0 0 0 0,-1 0 0 0 0,1 1 0 0 0,-1-1 0 0 0,0 0 0 0 0,1 0 0 0 0,-1 0 0 0 0,0 0 0 0 0,1 0 0 0 0,-1 0 0 0 0,-1 0 0 0 0,0 0 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6.125"/>
    </inkml:context>
    <inkml:brush xml:id="br0">
      <inkml:brushProperty name="width" value="0.05" units="cm"/>
      <inkml:brushProperty name="height" value="0.05" units="cm"/>
    </inkml:brush>
  </inkml:definitions>
  <inkml:trace contextRef="#ctx0" brushRef="#br0">1 0 17839 0 0,'0'0'2108'0'0,"1"8"-2078"0"0,66 219 18 0 0,69 249-36 0 0,-79-254-10 0 0,-50-187-2 0 0,-5-26 1 0 0,5 32 1 0 0,-7-40-1 0 0,1 1 0 0 0,-1-1 0 0 0,0 0-1 0 0,0 0 1 0 0,0 0 0 0 0,0 0 0 0 0,0 0 0 0 0,0 0-1 0 0,0 0 1 0 0,0 1 0 0 0,0-1 0 0 0,-1 0 0 0 0,1 0-1 0 0,0 0 1 0 0,-1 0 0 0 0,1 0 0 0 0,-1 0 0 0 0,1 0-1 0 0,-1 0 1 0 0,0 0 0 0 0,1 0 0 0 0,-1 0 0 0 0,0-1-1 0 0,0 1 1 0 0,1 0 0 0 0,-1 0 0 0 0,-1 0 0 0 0,0-1-1 0 0,1 0 0 0 0,-1-1 1 0 0,1 1-1 0 0,0-1 0 0 0,-1 1 1 0 0,1-1-1 0 0,0 0 0 0 0,-1 1 1 0 0,1-1-1 0 0,0 0 0 0 0,0 0 1 0 0,0 0-1 0 0,-1 0 0 0 0,1 0 1 0 0,0 0-1 0 0,0 0 0 0 0,1 0 0 0 0,-2-2 1 0 0,0 0-1 0 0,-37-26 0 0 0,24 20 0 0 0,-9-9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6.554"/>
    </inkml:context>
    <inkml:brush xml:id="br0">
      <inkml:brushProperty name="width" value="0.05" units="cm"/>
      <inkml:brushProperty name="height" value="0.05" units="cm"/>
    </inkml:brush>
  </inkml:definitions>
  <inkml:trace contextRef="#ctx0" brushRef="#br0">1 101 19423 0 0,'0'0'226'0'0,"6"-1"-161"0"0,3-2-60 0 0,1 0 0 0 0,-1-1 0 0 0,0-1 1 0 0,0 0-1 0 0,-1 0 0 0 0,1 0 0 0 0,-1-1 0 0 0,8-8 0 0 0,-3 4 3 0 0,0 0 0 0 0,28-15-1 0 0,-40 25-7 0 0,1-1 0 0 0,-1 0 0 0 0,1 1 0 0 0,-1-1-1 0 0,1 1 1 0 0,-1 0 0 0 0,1-1 0 0 0,-1 1-1 0 0,1 0 1 0 0,0 0 0 0 0,-1 0 0 0 0,1 0 0 0 0,-1 0-1 0 0,1 0 1 0 0,0 0 0 0 0,-1 1 0 0 0,1-1-1 0 0,-1 1 1 0 0,1-1 0 0 0,-1 1 0 0 0,1-1 0 0 0,-1 1-1 0 0,0 0 1 0 0,1 0 0 0 0,-1 0 0 0 0,0 0-1 0 0,1 0 1 0 0,-1 0 0 0 0,0 0 0 0 0,0 0 0 0 0,0 0-1 0 0,0 0 1 0 0,0 1 0 0 0,0-1 0 0 0,0 0-1 0 0,0 1 1 0 0,0 2 0 0 0,3 4-5 0 0,-1 0 1 0 0,0 0-1 0 0,0 1 1 0 0,2 17-1 0 0,-4-23 4 0 0,1 4-1 0 0,-1 1 0 0 0,0 0-1 0 0,0-1 1 0 0,-1 1 0 0 0,0 0-1 0 0,0-1 1 0 0,-1 1 0 0 0,-2 14-1 0 0,-1-1-1 0 0,-10 61-19 0 0,10-65 14 0 0,1 1 0 0 0,0 0 0 0 0,0 34 1 0 0,4-45 6 0 0,-1-1 1 0 0,1 1-1 0 0,1-1 1 0 0,-1 1 0 0 0,1-1-1 0 0,1 1 1 0 0,-1-1-1 0 0,1 0 1 0 0,0 0-1 0 0,0 0 1 0 0,1-1-1 0 0,-1 1 1 0 0,1-1 0 0 0,6 6-1 0 0,5 4-3 0 0,0 0 0 0 0,28 18 0 0 0,25 25-20 0 0,-51-42 22 0 0,-8-7-3 0 0,0 0-1 0 0,-1 0 1 0 0,12 18 0 0 0,-18-25 5 0 0,-1 0 1 0 0,0 0 0 0 0,0 0-1 0 0,0 0 1 0 0,0 1-1 0 0,0-1 1 0 0,0 0 0 0 0,-1 1-1 0 0,1-1 1 0 0,-1 0-1 0 0,1 1 1 0 0,-1-1-1 0 0,0 1 1 0 0,0-1 0 0 0,0 1-1 0 0,0-1 1 0 0,-1 0-1 0 0,1 1 1 0 0,-1-1-1 0 0,1 1 1 0 0,-1-1 0 0 0,0 0-1 0 0,0 0 1 0 0,-1 3-1 0 0,1-4 1 0 0,0 1 0 0 0,0-1 0 0 0,-1 1 0 0 0,1-1 0 0 0,0 0 0 0 0,-1 0 0 0 0,1 0 0 0 0,-1 0 0 0 0,1 0 0 0 0,-1 0 0 0 0,0 0 0 0 0,1 0 0 0 0,-1 0 0 0 0,0-1 0 0 0,0 1 0 0 0,0-1 0 0 0,-2 1 0 0 0,-2 1 0 0 0,-17 4 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49:36.901"/>
    </inkml:context>
    <inkml:brush xml:id="br0">
      <inkml:brushProperty name="width" value="0.05" units="cm"/>
      <inkml:brushProperty name="height" value="0.05" units="cm"/>
    </inkml:brush>
  </inkml:definitions>
  <inkml:trace contextRef="#ctx0" brushRef="#br0">1 411 14272 0 0,'0'0'0'0'0,"33"-14"0"0"0,-2-5 248 0 0,2-4 8 0 0,-2-2-8 0 0,16-8 16 0 0,-3 1-160 0 0,-6-3 16 0 0,10-2-8 0 0,6-6 624 0 0,-5 8-113 0 0,-8 6 185 0 0,103-56 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09:55.867"/>
    </inkml:context>
    <inkml:brush xml:id="br0">
      <inkml:brushProperty name="width" value="0.05" units="cm"/>
      <inkml:brushProperty name="height" value="0.05" units="cm"/>
    </inkml:brush>
  </inkml:definitions>
  <inkml:trace contextRef="#ctx0" brushRef="#br0">674 485 11856 0 0,'0'0'170'0'0,"-4"-3"9"0"0,-36-22 184 0 0,23 15 234 0 0,0-1 0 0 0,-30-26 1 0 0,43 33-465 0 0,1 0 1 0 0,-2 0 0 0 0,1 1 0 0 0,0-1 0 0 0,-1 1 0 0 0,1 0 0 0 0,-1 0 0 0 0,0 1 0 0 0,0-1-1 0 0,-9-2 1 0 0,11 5-106 0 0,0-1-1 0 0,-1 1 1 0 0,1 0-1 0 0,0 0 1 0 0,-1 0-1 0 0,1 1 1 0 0,0-1-1 0 0,-1 1 1 0 0,1-1-1 0 0,0 1 1 0 0,0 0-1 0 0,0 1 1 0 0,0-1-1 0 0,0 0 1 0 0,0 1-1 0 0,0 0 1 0 0,0 0-1 0 0,0 0 1 0 0,-3 3-1 0 0,-19 17 65 0 0,1 1 0 0 0,1 1 0 0 0,-23 33-1 0 0,21-27 6 0 0,-50 50 0 0 0,50-55-50 0 0,0 2 0 0 0,-31 44 0 0 0,17-20 11 0 0,-4 14 8 0 0,40-60-59 0 0,1-1 0 0 0,-1 1-1 0 0,1 0 1 0 0,0 0 0 0 0,1 0 0 0 0,-1 0-1 0 0,1 0 1 0 0,0 0 0 0 0,0 0-1 0 0,1 0 1 0 0,-1 0 0 0 0,2 8-1 0 0,0-9 2 0 0,1 0 0 0 0,0-1-1 0 0,0 1 1 0 0,1-1-1 0 0,-1 1 1 0 0,1-1-1 0 0,0 0 1 0 0,0 0 0 0 0,0 0-1 0 0,0-1 1 0 0,0 1-1 0 0,1-1 1 0 0,-1 1-1 0 0,7 2 1 0 0,57 27 48 0 0,152 72 43 0 0,-7-2-17 0 0,-141-73-47 0 0,-3 2 11 0 0,2-3-1 0 0,1-4 1 0 0,137 29-1 0 0,-99-39 63 0 0,193-3 0 0 0,207-5 206 0 0,-451-5-290 0 0,211 26 121 0 0,-147-11-92 0 0,-82-12-23 0 0,0-1-1 0 0,1-1 1 0 0,-1-3-1 0 0,47-6 0 0 0,-73 5-15 0 0,1-1-1 0 0,-1 0 0 0 0,1-1 0 0 0,-1-1 0 0 0,-1 0 0 0 0,1-1 0 0 0,-1-1 0 0 0,0 0 1 0 0,0 0-1 0 0,-1-2 0 0 0,0 1 0 0 0,0-1 0 0 0,-1-1 0 0 0,16-17 0 0 0,2-11 58 0 0,-2-2 0 0 0,-2 0-1 0 0,-1-1 1 0 0,-2-2 0 0 0,-2 0-1 0 0,-2-1 1 0 0,-2-1 0 0 0,-2-1-1 0 0,-2 0 1 0 0,10-72 0 0 0,-19 100-17 0 0,0-1 0 0 0,-2 1 1 0 0,0-1-1 0 0,-1 1 0 0 0,-1 0 1 0 0,-1-1-1 0 0,0 1 0 0 0,-1 0 1 0 0,-2 0-1 0 0,1 0 0 0 0,-2 0 1 0 0,0 1-1 0 0,-1 0 0 0 0,-1 0 0 0 0,-1 1 1 0 0,0 0-1 0 0,-1 0 0 0 0,-18-21 1 0 0,6 13-20 0 0,-2 1 0 0 0,0 1 0 0 0,-1 1 0 0 0,-2 1 0 0 0,0 1 0 0 0,0 1 0 0 0,-2 2 1 0 0,-38-16-1 0 0,-34-9 98 0 0,-119-31 1 0 0,192 63-117 0 0,-111-27 46 0 0,-1 5 1 0 0,-1 7 0 0 0,-1 5 0 0 0,0 7 0 0 0,-152 7-1 0 0,204 9-40 0 0,-3 4-6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11:02.023"/>
    </inkml:context>
    <inkml:brush xml:id="br0">
      <inkml:brushProperty name="width" value="0.05" units="cm"/>
      <inkml:brushProperty name="height" value="0.05" units="cm"/>
    </inkml:brush>
  </inkml:definitions>
  <inkml:trace contextRef="#ctx0" brushRef="#br0">0 168 14064 0 0,'4'-1'113'0'0,"1"0"1"0"0,-2 0 0 0 0,1 0 0 0 0,0-1 0 0 0,0 0-1 0 0,0 1 1 0 0,-1-1 0 0 0,1-1 0 0 0,-1 1 0 0 0,1 0 0 0 0,-1-1-1 0 0,0 0 1 0 0,0 0 0 0 0,0 0 0 0 0,0 0 0 0 0,-1 0 0 0 0,1 0-1 0 0,2-5 1 0 0,-3 3 93 0 0,2-1 0 0 0,-1 2-1 0 0,0-1 1 0 0,1 0 0 0 0,9-8-1 0 0,14-21 491 0 0,-22 32-620 0 0,-1 0 0 0 0,0 0 0 0 0,1 1 0 0 0,-1 0 0 0 0,1-1-1 0 0,0 2 1 0 0,-1-1 0 0 0,1 0 0 0 0,0 1 0 0 0,-1 0-1 0 0,1 0 1 0 0,6 1 0 0 0,29 5-11 0 0,1-1 0 0 0,0-2 0 0 0,-1-3 0 0 0,1 0 0 0 0,0-3-1 0 0,77-15 1 0 0,169-12 32 0 0,-188 30-65 0 0,155 18 1 0 0,-194-12-29 0 0,49 10 13 0 0,-1 6 0 0 0,144 47 1 0 0,-71-17-4 0 0,55 15 0 0 0,270 61 20 0 0,-490-125-34 0 0,138 24 14 0 0,194 9-1 0 0,26-26 32 0 0,-291-5-36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2:14.093"/>
    </inkml:context>
    <inkml:brush xml:id="br0">
      <inkml:brushProperty name="width" value="0.05" units="cm"/>
      <inkml:brushProperty name="height" value="0.05" units="cm"/>
    </inkml:brush>
  </inkml:definitions>
  <inkml:trace contextRef="#ctx0" brushRef="#br0">0 120 15880 0 0,'0'0'4198'0'0,"4"-1"-4097"0"0,94-7 366 0 0,-13 2-272 0 0,24-16-45 0 0,-84 16-121 0 0,0 0 0 0 0,0 1 0 0 0,0 2 0 0 0,0 0 0 0 0,1 2 0 0 0,0 0 0 0 0,29 5 0 0 0,153 19 110 0 0,-147-12-97 0 0,-1 2 0 0 0,59 23 0 0 0,35 20 29 0 0,-108-36-42 0 0,19 12 12 0 0,-26-12-6 0 0,42 15 0 0 0,-66-30-26 0 0,1 0 1 0 0,0-1 0 0 0,0-1-1 0 0,0 0 1 0 0,0-1-1 0 0,22-1 1 0 0,1-3 15 0 0,0-1 0 0 0,0-2 0 0 0,-1-2 0 0 0,1-2 0 0 0,51-18 0 0 0,176-89 169 0 0,-252 110-177 0 0,48-20 72 0 0,1 3-1 0 0,105-23 1 0 0,-31 10 220 0 0,-97 29-212 0 0,-34 6-44 0 0,1 1-1 0 0,-1-1 1 0 0,0-1 0 0 0,1 1-1 0 0,-1-1 1 0 0,6-2-1 0 0,-1-3 100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2:15.362"/>
    </inkml:context>
    <inkml:brush xml:id="br0">
      <inkml:brushProperty name="width" value="0.05" units="cm"/>
      <inkml:brushProperty name="height" value="0.05" units="cm"/>
    </inkml:brush>
  </inkml:definitions>
  <inkml:trace contextRef="#ctx0" brushRef="#br0">1 1 21711 0 0,'0'0'4591'0'0,"4"1"-4452"0"0,20 7 153 0 0,0 1 1 0 0,42 23 0 0 0,-42-19-85 0 0,1-1-1 0 0,51 17 1 0 0,-26-18-134 0 0,0-2 1 0 0,0-3-1 0 0,1-2 1 0 0,0-2-1 0 0,0-2 1 0 0,71-10-1 0 0,82 5 16 0 0,-86 5-53 0 0,-39 2-4 0 0,106 16 1 0 0,24 2-3 0 0,-131-20-25 0 0,2-1-5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2:16.200"/>
    </inkml:context>
    <inkml:brush xml:id="br0">
      <inkml:brushProperty name="width" value="0.05" units="cm"/>
      <inkml:brushProperty name="height" value="0.05" units="cm"/>
    </inkml:brush>
  </inkml:definitions>
  <inkml:trace contextRef="#ctx0" brushRef="#br0">1 0 16072 0 0,'46'4'445'0'0,"0"-2"1"0"0,51-4 0 0 0,30 1-112 0 0,-96 2-141 0 0,168 15 1160 0 0,-134-6-1201 0 0,224 45 298 0 0,-7 19 192 0 0,137 43-125 0 0,-195-51-250 0 0,370 61 1 0 0,-465-108-214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1:25.651"/>
    </inkml:context>
    <inkml:brush xml:id="br0">
      <inkml:brushProperty name="width" value="0.05" units="cm"/>
      <inkml:brushProperty name="height" value="0.05" units="cm"/>
    </inkml:brush>
  </inkml:definitions>
  <inkml:trace contextRef="#ctx0" brushRef="#br0">4058 807 20399 0 0,'-20'-29'467'0'0,"0"0"1"0"0,-2 2-1 0 0,-1 0 0 0 0,-39-35 0 0 0,42 46-246 0 0,0 1 0 0 0,0 0 0 0 0,-2 2 0 0 0,1 1 0 0 0,-2 0 0 0 0,0 2 0 0 0,-26-9 0 0 0,-1 4 235 0 0,1 3 0 0 0,-1 2 0 0 0,-1 2 0 0 0,0 2 0 0 0,0 3 0 0 0,-51 3 0 0 0,10 5-15 0 0,0 5 0 0 0,-129 30 0 0 0,88-4-122 0 0,-206 88 1 0 0,116-38-103 0 0,48-22-79 0 0,-250 84 90 0 0,280-101-184 0 0,-202 95 0 0 0,306-121-23 0 0,2 2-1 0 0,0 2 0 0 0,2 2 0 0 0,-63 58 1 0 0,88-73-18 0 0,1 0 0 0 0,1 1 0 0 0,0 1-1 0 0,1 0 1 0 0,1 0 0 0 0,0 1 0 0 0,0-1 0 0 0,2 2 0 0 0,0-1 0 0 0,0 1 0 0 0,2 0 0 0 0,0 0 0 0 0,1 0 0 0 0,0 1 0 0 0,1-1 0 0 0,1 1 0 0 0,2 27-1 0 0,1-17 1 0 0,0 0-1 0 0,2 0 0 0 0,1 0 0 0 0,2 0 0 0 0,0-1 0 0 0,2 0 0 0 0,0 0 0 0 0,2-1 0 0 0,27 46 0 0 0,1-12-2 0 0,3-1 0 0 0,2-2 0 0 0,3-2 0 0 0,2-2 0 0 0,3-2 0 0 0,80 61 0 0 0,-85-78 0 0 0,2-1 0 0 0,0-3 0 0 0,2-2 0 0 0,1-2 0 0 0,1-2 0 0 0,1-3 0 0 0,1-2 0 0 0,79 15 0 0 0,-18-14 0 0 0,1-6 0 0 0,121-3 0 0 0,236-27 0 0 0,193-71 0 0 0,-9-51 0 0 0,268-108 0 0 0,-713 186 0 0 0,231-85 4 0 0,-342 104-3 0 0,-2-4 1 0 0,115-73-1 0 0,-105 54 2 0 0,68-46 11 0 0,-152 92-11 0 0,0-2 0 0 0,-1 0-1 0 0,-2-1 1 0 0,31-37 0 0 0,-18 13 5 0 0,-2-2 1 0 0,-1-2-1 0 0,-3 0 1 0 0,-2-2 0 0 0,-3-2-1 0 0,-2 0 1 0 0,25-89-1 0 0,-40 112 0 0 0,-2-1 0 0 0,-1 0 0 0 0,-2 0 0 0 0,-1 0 0 0 0,-1 0 0 0 0,-6-51 0 0 0,1 59 0 0 0,-1-1 1 0 0,-1 1 0 0 0,0 1-1 0 0,-2-1 1 0 0,-1 2 0 0 0,-1-1-1 0 0,-1 1 1 0 0,0 0 0 0 0,-22-29-1 0 0,11 22 4 0 0,-2 0-1 0 0,-1 2 0 0 0,-1 1 0 0 0,-1 0 1 0 0,-1 2-1 0 0,-50-32 0 0 0,36 31 5 0 0,-1 1 0 0 0,-1 3 0 0 0,-1 1 0 0 0,-67-19 0 0 0,18 16 6 0 0,0 3 0 0 0,-1 5 0 0 0,-1 4 1 0 0,-161 3-1 0 0,0 17 31 0 0,-382 62 1 0 0,-250 99 22 0 0,816-154-71 0 0,-468 113 66 0 0,-694 264 0 0 0,798-216-17 0 0,-434 245 0 0 0,466-182-11 0 0,224-113-19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23:11.976"/>
    </inkml:context>
    <inkml:brush xml:id="br0">
      <inkml:brushProperty name="width" value="0.05" units="cm"/>
      <inkml:brushProperty name="height" value="0.05" units="cm"/>
    </inkml:brush>
  </inkml:definitions>
  <inkml:trace contextRef="#ctx0" brushRef="#br0">3023 797 17687 0 0,'-79'-27'777'0'0,"-123"-25"0"0"0,157 44-272 0 0,0 2 0 0 0,0 2 0 0 0,0 3 0 0 0,-65 4 0 0 0,45 5-228 0 0,1 4 1 0 0,1 1-1 0 0,-107 40 1 0 0,-176 91 646 0 0,335-139-919 0 0,-145 70 191 0 0,-73 32 10 0 0,114-60-116 0 0,2 4 1 0 0,-110 69-1 0 0,123-59-38 0 0,-449 309 139 0 0,524-350-177 0 0,1 1-1 0 0,2 1 1 0 0,0 1 0 0 0,1 2 0 0 0,1-1 0 0 0,2 2 0 0 0,0 1 0 0 0,-27 56 0 0 0,39-70-10 0 0,1 0 1 0 0,0 0-1 0 0,1 0 0 0 0,1 0 0 0 0,0 1 0 0 0,0 0 1 0 0,2-1-1 0 0,-1 1 0 0 0,2 0 0 0 0,0 0 1 0 0,1 0-1 0 0,0 0 0 0 0,1 0 0 0 0,0-1 0 0 0,1 1 1 0 0,1-1-1 0 0,0 0 0 0 0,1 1 0 0 0,0-2 1 0 0,1 1-1 0 0,1-1 0 0 0,13 20 0 0 0,3-4 1 0 0,0-1-1 0 0,2-2 0 0 0,1 0 1 0 0,0-2-1 0 0,2-1 0 0 0,1-1 0 0 0,41 23 1 0 0,231 102 31 0 0,-259-128-35 0 0,71 28 3 0 0,227 57 0 0 0,130-6 9 0 0,-174-39-10 0 0,-249-48-3 0 0,841 204 23 0 0,-536-103-21 0 0,228 66 8 0 0,16-44 5 0 0,-166-73 16 0 0,596 8 0 0 0,-706-63-18 0 0,554-10 88 0 0,-794 1-89 0 0,676-44 93 0 0,45-41 5 0 0,-562 51-69 0 0,305-90 0 0 0,163-100 19 0 0,-75 18 11 0 0,-530 174-55 0 0,-7 4 0 0 0,-2-3 1 0 0,158-87-1 0 0,261-197 53 0 0,-478 299-62 0 0,-1-1 0 0 0,-1-2 0 0 0,-1-1 0 0 0,-1-1 0 0 0,-1-1-1 0 0,49-59 1 0 0,-40 34 0 0 0,-2-1 1 0 0,-3-2-1 0 0,48-105 0 0 0,-69 129-3 0 0,-1-1-1 0 0,-1 0 1 0 0,-2 0-1 0 0,-1-1 1 0 0,-2 0-1 0 0,-1 0 1 0 0,-1 0-1 0 0,-2 0 1 0 0,-4-48-1 0 0,-1 42 10 0 0,-2 1-1 0 0,-2-1 0 0 0,-1 2 1 0 0,-2-1-1 0 0,-1 1 0 0 0,-2 1 1 0 0,-35-62-1 0 0,15 39 5 0 0,-2 3 0 0 0,-3 1 1 0 0,-2 2-1 0 0,-3 1 0 0 0,-2 3 0 0 0,-1 2 0 0 0,-3 1 1 0 0,-2 3-1 0 0,-1 3 0 0 0,-2 1 0 0 0,-2 3 1 0 0,-68-31-1 0 0,-296-99 57 0 0,-11 33-15 0 0,75 39 22 0 0,-689-87 0 0 0,-91 111 28 0 0,399 63-54 0 0,492 6-37 0 0,-1026 45 60 0 0,15 66-8 0 0,-577 144 16 0 0,971-102-23 0 0,14 60-14 0 0,521-107-27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0:23:38.084"/>
    </inkml:context>
    <inkml:brush xml:id="br0">
      <inkml:brushProperty name="width" value="0.05" units="cm"/>
      <inkml:brushProperty name="height" value="0.05" units="cm"/>
    </inkml:brush>
  </inkml:definitions>
  <inkml:trace contextRef="#ctx0" brushRef="#br0">7 1 12864 0 0,'0'0'1337'0'0,"2"4"-1212"0"0,3 7-46 0 0,-1-3 318 0 0,0 0-1 0 0,0 1 0 0 0,-1 0 0 0 0,-1-1 1 0 0,1 1-1 0 0,-2 0 0 0 0,3 16 0 0 0,-5-25-381 0 0,1 0 1 0 0,0 1-1 0 0,0-1 0 0 0,0 0 0 0 0,0 1 0 0 0,0-1 0 0 0,0 0 0 0 0,0 1 0 0 0,0-1 0 0 0,0 0 0 0 0,0 1 0 0 0,1-1 0 0 0,-1 0 0 0 0,0 1 0 0 0,0-1 0 0 0,0 0 0 0 0,0 1 0 0 0,0-1 0 0 0,1 0 0 0 0,-1 1 0 0 0,0-1 0 0 0,0 0 0 0 0,1 0 0 0 0,-1 1 0 0 0,0-1 0 0 0,0 0 0 0 0,1 0 0 0 0,-1 1 0 0 0,0-1 0 0 0,0 0 0 0 0,1 0 0 0 0,-1 0 0 0 0,0 0 0 0 0,1 0 0 0 0,-1 1 0 0 0,0-1 0 0 0,1 0 0 0 0,-1 0 0 0 0,0 0 0 0 0,1 0 0 0 0,-1 0 0 0 0,1 0 0 0 0,-1 0 0 0 0,0 0 0 0 0,1 0 0 0 0,-1 0 0 0 0,0 0 0 0 0,1 0 0 0 0,-1-1 1 0 0,0 1-1 0 0,1 0 0 0 0,-1 0 0 0 0,0 0 0 0 0,1 0 0 0 0,-1 0 0 0 0,0-1 0 0 0,0 1 0 0 0,1 0 0 0 0,-1 0 0 0 0,0-1 0 0 0,0 1 0 0 0,1 0 0 0 0,-1 0 0 0 0,0-1 0 0 0,0 1 0 0 0,1 0 0 0 0,-1-1 0 0 0,32-29 5 0 0,-3 3 66 0 0,-1 14-13 0 0,-28 13-72 0 0,1-1 0 0 0,-1 1 0 0 0,0 0 0 0 0,1 0 0 0 0,-1 0 0 0 0,0-1-1 0 0,0 1 1 0 0,1 0 0 0 0,-1 0 0 0 0,0 0 0 0 0,1 0 0 0 0,-1 0 0 0 0,0 0 0 0 0,1-1-1 0 0,-1 1 1 0 0,0 0 0 0 0,1 0 0 0 0,-1 0 0 0 0,1 0 0 0 0,-1 0 0 0 0,0 0 0 0 0,1 1-1 0 0,-1-1 1 0 0,0 0 0 0 0,1 0 0 0 0,-1 0 0 0 0,0 0 0 0 0,1 0 0 0 0,-1 0-1 0 0,0 0 1 0 0,0 1 0 0 0,1-1 0 0 0,-1 0 0 0 0,0 0 0 0 0,1 1 0 0 0,-1-1 0 0 0,0 0-1 0 0,0 0 1 0 0,1 1 0 0 0,-1-1 0 0 0,0 0 0 0 0,0 0 0 0 0,0 1 0 0 0,0-1 0 0 0,1 0-1 0 0,-1 1 1 0 0,0-1 0 0 0,0 0 0 0 0,0 1 0 0 0,0-1 0 0 0,0 0 0 0 0,0 1 0 0 0,0 0-1 0 0,-4 11 0 0 0,-1-1 0 0 0,0 1 0 0 0,0-1 0 0 0,-2 1 0 0 0,1-1 0 0 0,-13 15 0 0 0,-19 33 0 0 0,25-34 1 0 0,9-19 1 0 0,0 0 0 0 0,1 0-1 0 0,0 0 1 0 0,0 0 0 0 0,1 1-1 0 0,0-1 1 0 0,0 1 0 0 0,-1 10-1 0 0,4-20 0 0 0,1 1 0 0 0,0-1-1 0 0,0 1 1 0 0,0 0 0 0 0,0 0-1 0 0,0-1 1 0 0,0 1 0 0 0,0 0-1 0 0,1 1 1 0 0,-1-1-1 0 0,6-2 1 0 0,1-3 1 0 0,1-3 7 0 0,27-24 18 0 0,-36 33-23 0 0,0 0-1 0 0,0 0 0 0 0,-1 1 0 0 0,1-1 1 0 0,0 0-1 0 0,0 0 0 0 0,1 1 1 0 0,-1-1-1 0 0,0 1 0 0 0,0-1 0 0 0,0 1 1 0 0,0 0-1 0 0,0-1 0 0 0,0 1 0 0 0,1 0 1 0 0,-1 0-1 0 0,0 0 0 0 0,0 0 1 0 0,1 0-1 0 0,-1 0 0 0 0,0 0 0 0 0,0 0 1 0 0,0 0-1 0 0,1 0 0 0 0,-1 1 0 0 0,0-1 1 0 0,0 0-1 0 0,0 1 0 0 0,0-1 1 0 0,0 1-1 0 0,1 0 0 0 0,-1 2 2 0 0,-1-1 0 0 0,0 0 0 0 0,0 0 0 0 0,0 1 0 0 0,0-1-1 0 0,-1 0 1 0 0,1 1 0 0 0,-1-1 0 0 0,1 0 0 0 0,-1 0 0 0 0,0 0 0 0 0,0 0 0 0 0,0 0 0 0 0,0 0 0 0 0,-3 4 0 0 0,0 4 16 0 0,-58 128 160 0 0,42-107-123 0 0,16-26-39 0 0,0 0 1 0 0,0 1-1 0 0,1-1 1 0 0,0 1-1 0 0,0-1 1 0 0,1 1-1 0 0,-3 7 1 0 0,-22 31 681 0 0,43-52-633 0 0,-1-2 0 0 0,0 0 0 0 0,16-16 0 0 0,-18 15-19 0 0,1 0 1 0 0,0 1-1 0 0,29-16 0 0 0,-29 20-14 0 0,6-3 56 0 0,-16 6-7 0 0,-7 2 37 0 0,1 1-76 0 0,-1 2-37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29:34.730"/>
    </inkml:context>
    <inkml:brush xml:id="br0">
      <inkml:brushProperty name="width" value="0.05" units="cm"/>
      <inkml:brushProperty name="height" value="0.05" units="cm"/>
    </inkml:brush>
  </inkml:definitions>
  <inkml:trace contextRef="#ctx0" brushRef="#br0">4828 1396 14272 0 0,'-3'-9'78'0'0,"0"0"0"0"0,-1 1 0 0 0,0 0 0 0 0,-1 0 0 0 0,1 0 0 0 0,-2 0 0 0 0,1 1 0 0 0,-1 0 0 0 0,0 0 0 0 0,0 0 0 0 0,-1 1 0 0 0,0 0 0 0 0,0 0 0 0 0,-1 1 0 0 0,0 0 0 0 0,1 0 0 0 0,-2 0 0 0 0,1 1 0 0 0,0 1 0 0 0,-1 0 0 0 0,0 0 0 0 0,0 0 0 0 0,-12-1 0 0 0,-35-6 420 0 0,15 2-301 0 0,-1 2 1 0 0,-57-2-1 0 0,-61 7 932 0 0,33-3-772 0 0,0 7 0 0 0,-144 20 0 0 0,-77 18-58 0 0,-85 16 37 0 0,376-45-302 0 0,-93 18 63 0 0,-281 97 0 0 0,294-76-66 0 0,62-26-15 0 0,2 4 0 0 0,1 4 0 0 0,-76 45-1 0 0,-163 111 37 0 0,-61 39-14 0 0,221-133-29 0 0,53-35 0 0 0,2 4 1 0 0,-115 100-1 0 0,-100 149 2 0 0,253-249-7 0 0,35-41-2 0 0,1 1-1 0 0,0 1 1 0 0,3 1-1 0 0,0 1 1 0 0,1 0-1 0 0,-26 58 0 0 0,36-65 0 0 0,1 0 1 0 0,1 0-1 0 0,1 1 0 0 0,1 0 0 0 0,1 0 0 0 0,1 0 0 0 0,0 0 0 0 0,3 27 0 0 0,0-34 0 0 0,1 0 0 0 0,0 0-1 0 0,1 0 1 0 0,1 0-1 0 0,0-1 1 0 0,1 0 0 0 0,0 0-1 0 0,1 0 1 0 0,1 0 0 0 0,0-1-1 0 0,0 0 1 0 0,1 0-1 0 0,16 16 1 0 0,25 26 11 0 0,95 77 0 0 0,-117-109-9 0 0,2-2-1 0 0,0-1 0 0 0,1-2 1 0 0,1-1-1 0 0,58 22 1 0 0,-6-13 4 0 0,1-3 0 0 0,0-5 1 0 0,156 14-1 0 0,263-18 18 0 0,-478-13-25 0 0,1378 12 109 0 0,2 61 77 0 0,-1310-65-175 0 0,502 52 93 0 0,530 47 192 0 0,0-45 1 0 0,-988-55-242 0 0,586 17 144 0 0,-17 1-22 0 0,164 2 107 0 0,-182-8-118 0 0,1131 6 328 0 0,-152-81-80 0 0,226 14-10 0 0,-1625 39-362 0 0,731 4 117 0 0,271-5 36 0 0,-348-34-67 0 0,-872 35-120 0 0,375-36 42 0 0,-318 24-35 0 0,40-6 17 0 0,174-48-1 0 0,-5-30 17 0 0,-237 69-13 0 0,144-74 0 0 0,220-156 44 0 0,-28-33-2 0 0,-369 254-65 0 0,-1-2 1 0 0,-2-2 0 0 0,-2-2-1 0 0,-2-2 1 0 0,-2-1 0 0 0,-2-2-1 0 0,55-101 1 0 0,-80 124-8 0 0,-1 0 1 0 0,-1-1-1 0 0,-1 0 1 0 0,-2-1-1 0 0,-1 1 0 0 0,-1-1 1 0 0,-1-1-1 0 0,-2 1 1 0 0,-1 0-1 0 0,-1-1 1 0 0,-6-39-1 0 0,-1 17 4 0 0,-3 0 1 0 0,-2 0-1 0 0,-3 1 0 0 0,-1 1 1 0 0,-34-71-1 0 0,9 44 6 0 0,-3 1-1 0 0,-3 3 1 0 0,-3 1-1 0 0,-4 3 0 0 0,-112-113 1 0 0,-114-89 26 0 0,208 209-33 0 0,-3 3 0 0 0,-86-51 0 0 0,-632-328 39 0 0,621 361-36 0 0,-217-67-1 0 0,-189-15 20 0 0,153 69 6 0 0,-840-68 1 0 0,-440 152 10 0 0,588 91-19 0 0,14 41-2 0 0,-295 99-5 0 0,11 67 12 0 0,1134-237-24 0 0,-1055 252 23 0 0,60 28-7 0 0,-2997 917 46 0 0,2910-789-49 0 0,1237-428-20 0 0,-650 232 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29:36.404"/>
    </inkml:context>
    <inkml:brush xml:id="br0">
      <inkml:brushProperty name="width" value="0.05" units="cm"/>
      <inkml:brushProperty name="height" value="0.05" units="cm"/>
    </inkml:brush>
  </inkml:definitions>
  <inkml:trace contextRef="#ctx0" brushRef="#br0">1005 0 14568 0 0,'-25'9'247'0'0,"0"2"0"0"0,1 0 1 0 0,0 1-1 0 0,1 2 1 0 0,-40 30-1 0 0,-96 95 660 0 0,150-131-931 0 0,-287 283 1234 0 0,234-222-779 0 0,2 2 0 0 0,-72 114 0 0 0,116-159-243 0 0,1 1-1 0 0,1 0 1 0 0,2 1-1 0 0,1 0 1 0 0,-10 37-1 0 0,17-47-151 0 0,0 1 0 0 0,2-1-1 0 0,0 1 1 0 0,1 0 0 0 0,1 0 0 0 0,1 0-1 0 0,0-1 1 0 0,1 1 0 0 0,9 32 0 0 0,13 31 35 0 0,57 134 0 0 0,-49-145-50 0 0,-3 1 0 0 0,-4 2-1 0 0,30 138 1 0 0,41 542 63 0 0,-61 8-43 0 0,10 805 17 0 0,3-334-6 0 0,-35-987-43 0 0,-4-137-8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30:40.891"/>
    </inkml:context>
    <inkml:brush xml:id="br0">
      <inkml:brushProperty name="width" value="0.05" units="cm"/>
      <inkml:brushProperty name="height" value="0.05" units="cm"/>
    </inkml:brush>
  </inkml:definitions>
  <inkml:trace contextRef="#ctx0" brushRef="#br0">1 451 16783 0 0,'0'0'191'0'0,"5"-3"-94"0"0,10-7 443 0 0,0 1 0 0 0,1 1-1 0 0,1 1 1 0 0,30-11 0 0 0,34 1 606 0 0,-53 15-913 0 0,0 0 0 0 0,1 2 0 0 0,30 4-1 0 0,161 20 118 0 0,110 22-125 0 0,-13-9-150 0 0,-200-22-25 0 0,230 1 1 0 0,-71-10-12 0 0,85-2-22 0 0,-58-21-40 0 0,581-109 1 0 0,-120-18-101 0 0,171 43-129 0 0,-333 52 107 0 0,-497 40 125 0 0,279-15-51 0 0,-96 8 18 0 0,18-1 10 0 0,-35 5-3 0 0,30 0 11 0 0,528 40-37 0 0,-459-14 58 0 0,-157-9 14 0 0,31-8 0 0 0,-115-1 0 0 0,-39 4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31:56.509"/>
    </inkml:context>
    <inkml:brush xml:id="br0">
      <inkml:brushProperty name="width" value="0.05" units="cm"/>
      <inkml:brushProperty name="height" value="0.05" units="cm"/>
    </inkml:brush>
  </inkml:definitions>
  <inkml:trace contextRef="#ctx0" brushRef="#br0">1266 356 15680 0 0,'-4'-5'466'0'0,"-7"-8"-87"0"0,-3-3 414 0 0,0 0-1 0 0,-25-19 1 0 0,33 30-657 0 0,-1 0 0 0 0,0 1 0 0 0,1 0 0 0 0,-2 0 0 0 0,1 1 0 0 0,0 0 0 0 0,-1 0 0 0 0,1 1 0 0 0,-1 0 0 0 0,-13-2 0 0 0,-2 1-2 0 0,0 2 0 0 0,0 1 0 0 0,0 0-1 0 0,0 2 1 0 0,0 1 0 0 0,0 0-1 0 0,0 2 1 0 0,-34 12 0 0 0,23-5 108 0 0,1 2 0 0 0,-32 19 0 0 0,-20 18-54 0 0,45-26-85 0 0,-213 148 380 0 0,221-147-428 0 0,0 2 1 0 0,2 1-1 0 0,1 1 1 0 0,1 2-1 0 0,-29 43 0 0 0,27-30 23 0 0,-27 56-1 0 0,49-84-59 0 0,0 0 0 0 0,2 0 0 0 0,0 0 1 0 0,1 1-1 0 0,0 0 0 0 0,2 0 0 0 0,-2 20 0 0 0,5-28-9 0 0,1 0 0 0 0,1-1-1 0 0,-1 1 1 0 0,1-1 0 0 0,1 1 0 0 0,0-1-1 0 0,0 0 1 0 0,1 0 0 0 0,0 0 0 0 0,0 0-1 0 0,1-1 1 0 0,0 0 0 0 0,1 0-1 0 0,0 0 1 0 0,9 9 0 0 0,2 1 7 0 0,1 0 1 0 0,0-1 0 0 0,2-1-1 0 0,37 24 1 0 0,-32-26-9 0 0,1-1 0 0 0,0-1 0 0 0,1-1 0 0 0,1-2 0 0 0,29 7 0 0 0,150 22 28 0 0,-149-29-31 0 0,230 32 23 0 0,184 34-2 0 0,-287-38-19 0 0,193 45-4 0 0,293 40-3 0 0,11-58 0 0 0,-396-40 0 0 0,192 4 0 0 0,-172-13 0 0 0,927 17 0 0 0,-955-38 2 0 0,-1-14 1 0 0,349-68-1 0 0,-195-13 3 0 0,-318 66-2 0 0,185-85 0 0 0,-111 33 3 0 0,249-128 10 0 0,-356 173 0 0 0,-35 20-11 0 0,-1-2 0 0 0,-1-2 0 0 0,62-49 0 0 0,-97 69-3 0 0,1-2-1 0 0,-1 0 0 0 0,0 0 1 0 0,-1 0-1 0 0,0-1 0 0 0,0 0 1 0 0,-1 0-1 0 0,0 0 0 0 0,0-1 1 0 0,-1 0-1 0 0,-1-1 0 0 0,0 1 1 0 0,0-1-1 0 0,-1 1 0 0 0,0-1 1 0 0,-1 0-1 0 0,0 0 0 0 0,-1 0 1 0 0,0-1-1 0 0,-1 1 0 0 0,-1-15 1 0 0,-1 15 1 0 0,0 0 0 0 0,-1 0 0 0 0,-1 0 0 0 0,0 0 0 0 0,0 1 0 0 0,-1 0 0 0 0,0 0 0 0 0,-1 0 0 0 0,0 0 0 0 0,0 1 0 0 0,-1 0 1 0 0,-1 0-1 0 0,1 1 0 0 0,-1 0 0 0 0,-1 1 0 0 0,1-1 0 0 0,-13-6 0 0 0,-14-9 23 0 0,-1 1 0 0 0,-2 3-1 0 0,-48-19 1 0 0,-8 4 11 0 0,-2 4 1 0 0,-193-33-1 0 0,232 52-35 0 0,-536-74 21 0 0,-4 33-10 0 0,295 27 5 0 0,-219-13 12 0 0,-414-43 12 0 0,617 40-22 0 0,-756-82 67 0 0,6 80-18 0 0,155 109-3 0 0,707-35-46 0 0,2 9 1 0 0,-274 92-1 0 0,180-26-3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31:58.741"/>
    </inkml:context>
    <inkml:brush xml:id="br0">
      <inkml:brushProperty name="width" value="0.05" units="cm"/>
      <inkml:brushProperty name="height" value="0.05" units="cm"/>
    </inkml:brush>
  </inkml:definitions>
  <inkml:trace contextRef="#ctx0" brushRef="#br0">1 504 17079 0 0,'291'-49'1721'0'0,"20"-2"-667"0"0,155 11 147 0 0,-247 30-951 0 0,109-3 43 0 0,602-48-8 0 0,-8-65-287 0 0,-228 28 24 0 0,-367 65-21 0 0,2 14-1 0 0,0 15 0 0 0,0 15 0 0 0,328 52 1 0 0,328 60-13 0 0,-305-42-2 0 0,-119-23 6 0 0,266 39 8 0 0,-557-48 0 0 0,-132-18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46:36.394"/>
    </inkml:context>
    <inkml:brush xml:id="br0">
      <inkml:brushProperty name="width" value="0.05" units="cm"/>
      <inkml:brushProperty name="height" value="0.05" units="cm"/>
    </inkml:brush>
  </inkml:definitions>
  <inkml:trace contextRef="#ctx0" brushRef="#br0">636 469 17687 0 0,'0'0'911'0'0,"-6"0"-454"0"0,-9 0-276 0 0,0 1-1 0 0,0 1 0 0 0,0 1 0 0 0,0 0 0 0 0,1 1 0 0 0,-1 1 0 0 0,1 0 0 0 0,0 1 0 0 0,0 0 0 0 0,1 1 1 0 0,-19 13-1 0 0,6-4 1 0 0,1 1 1 0 0,1 1-1 0 0,1 1 1 0 0,1 1-1 0 0,0 2 1 0 0,1 0-1 0 0,2 1 1 0 0,0 0-1 0 0,2 2 1 0 0,0 0 0 0 0,2 1-1 0 0,-17 39 1 0 0,-1 8-28 0 0,2 2 1 0 0,5 2-1 0 0,-23 101 1 0 0,43-150-150 0 0,1 0 1 0 0,2 0-1 0 0,1 0 1 0 0,1 1-1 0 0,1-1 1 0 0,2 0-1 0 0,0 0 0 0 0,2 0 1 0 0,1 0-1 0 0,2 0 1 0 0,1-1-1 0 0,0 0 1 0 0,14 27-1 0 0,-15-40-1 0 0,1 0-1 0 0,0 0 0 0 0,1-1 0 0 0,1 0 1 0 0,0-1-1 0 0,1 0 0 0 0,0-1 1 0 0,0 0-1 0 0,1-1 0 0 0,22 15 1 0 0,-16-14 2 0 0,0-2 0 0 0,0 0 1 0 0,1-1-1 0 0,0-1 0 0 0,1-1 1 0 0,0 0-1 0 0,26 3 0 0 0,20-3 12 0 0,0-3-1 0 0,-1-2 1 0 0,1-4-1 0 0,68-11 1 0 0,-98 10-14 0 0,267-51 78 0 0,-111 15-47 0 0,-8 2 0 0 0,67-10-6 0 0,699-144 26 0 0,-450 54-25 0 0,-422 110-24 0 0,-1-3 0 0 0,-1-3 0 0 0,-2-4 0 0 0,85-58 0 0 0,-144 85-5 0 0,-2 0 0 0 0,1 0 1 0 0,-1-1-1 0 0,-1-1 0 0 0,-1 0 0 0 0,1 0 1 0 0,-2-1-1 0 0,0-1 0 0 0,-1 0 0 0 0,0 0 1 0 0,-1-1-1 0 0,-1 0 0 0 0,0 0 0 0 0,-2-1 1 0 0,0 0-1 0 0,0 0 0 0 0,-2 0 0 0 0,0 0 1 0 0,-1-1-1 0 0,0 1 0 0 0,-2-1 0 0 0,0 1 1 0 0,-1-1-1 0 0,-1 1 0 0 0,0-1 0 0 0,-2 1 1 0 0,0 0-1 0 0,0 0 0 0 0,-2 0 0 0 0,-8-18 1 0 0,-1 3-1 0 0,-2 1 1 0 0,-1 1 0 0 0,-1 0 0 0 0,-40-46 0 0 0,-106-99 3 0 0,138 150-4 0 0,0 0 0 0 0,-2 2 0 0 0,-1 1 0 0 0,-1 2 0 0 0,0 0 0 0 0,-2 2 0 0 0,0 2 0 0 0,-68-23 0 0 0,51 24 0 0 0,0 3 0 0 0,-1 2 0 0 0,-1 3 0 0 0,1 1 1 0 0,-89 3-1 0 0,47 8 2 0 0,0 4 0 0 0,-129 29 0 0 0,-163 68 10 0 0,50 12-11 0 0,83-28 5 0 0,6 0-6 0 0,133-43-1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46:36.769"/>
    </inkml:context>
    <inkml:brush xml:id="br0">
      <inkml:brushProperty name="width" value="0.05" units="cm"/>
      <inkml:brushProperty name="height" value="0.05" units="cm"/>
    </inkml:brush>
  </inkml:definitions>
  <inkml:trace contextRef="#ctx0" brushRef="#br0">0 1 16280 0 0,'0'0'0'0'0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46:37.118"/>
    </inkml:context>
    <inkml:brush xml:id="br0">
      <inkml:brushProperty name="width" value="0.05" units="cm"/>
      <inkml:brushProperty name="height" value="0.05" units="cm"/>
    </inkml:brush>
  </inkml:definitions>
  <inkml:trace contextRef="#ctx0" brushRef="#br0">611 1 14568 0 0,'0'0'2607'0'0,"-4"2"-2463"0"0,-17 9 338 0 0,2 0-1 0 0,-1 1 0 0 0,2 1 0 0 0,-34 31 0 0 0,-62 75 448 0 0,82-82-642 0 0,-2-2-1 0 0,-1-1 0 0 0,-52 38 0 0 0,63-55-167 0 0,2 1 0 0 0,-31 31-1 0 0,43-39-66 0 0,1 0 0 0 0,0 1-1 0 0,1 0 1 0 0,0 0 0 0 0,1 1-1 0 0,0-1 1 0 0,-7 20 0 0 0,13-29-42 0 0,0 1 0 0 0,1 0 0 0 0,-1-1 1 0 0,1 1-1 0 0,0 0 0 0 0,-1-1 1 0 0,1 1-1 0 0,0 0 0 0 0,1 0 0 0 0,-1-1 1 0 0,0 1-1 0 0,1 0 0 0 0,0-1 1 0 0,-1 1-1 0 0,1 0 0 0 0,0-1 0 0 0,1 1 1 0 0,-1-1-1 0 0,0 0 0 0 0,1 1 1 0 0,-1-1-1 0 0,1 0 0 0 0,-1 0 0 0 0,1 0 1 0 0,0 0-1 0 0,0 0 0 0 0,0 0 1 0 0,0 0-1 0 0,1-1 0 0 0,-1 1 0 0 0,0-1 1 0 0,1 0-1 0 0,-1 0 0 0 0,4 2 1 0 0,10 4 17 0 0,0-1 0 0 0,1 0 0 0 0,0-1 1 0 0,20 3-1 0 0,-26-6-20 0 0,244 34 174 0 0,-184-29-139 0 0,-15-2-10 0 0,-34-5-14 0 0,0 2-1 0 0,-1 0 1 0 0,1 2-1 0 0,-1 0 1 0 0,40 14-1 0 0,-56-16-13 0 0,0 1-1 0 0,1-1 1 0 0,-1 1 0 0 0,-1 0-1 0 0,1 1 1 0 0,0-1-1 0 0,-1 1 1 0 0,0 0-1 0 0,0 0 1 0 0,0 0-1 0 0,0 0 1 0 0,-1 1 0 0 0,1-1-1 0 0,-1 1 1 0 0,0 0-1 0 0,-1 0 1 0 0,1 1-1 0 0,-1-1 1 0 0,0 0 0 0 0,0 1-1 0 0,-1-1 1 0 0,1 1-1 0 0,-1-1 1 0 0,-1 1-1 0 0,1 6 1 0 0,3 43 11 0 0,-3 1 0 0 0,-3-1-1 0 0,-2 0 1 0 0,-11 56 0 0 0,4-22 1 0 0,-103 654 88 0 0,110-722-97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46:42.656"/>
    </inkml:context>
    <inkml:brush xml:id="br0">
      <inkml:brushProperty name="width" value="0.05" units="cm"/>
      <inkml:brushProperty name="height" value="0.05" units="cm"/>
    </inkml:brush>
  </inkml:definitions>
  <inkml:trace contextRef="#ctx0" brushRef="#br0">0 507 15880 0 0,'9'-23'128'0'0,"1"1"0"0"0,1 1 0 0 0,0 0 0 0 0,2 0 0 0 0,0 1 0 0 0,1 1 0 0 0,2 0 0 0 0,0 1 1 0 0,0 1-1 0 0,36-29 0 0 0,-39 37-13 0 0,0 0 1 0 0,1 1-1 0 0,0 0 1 0 0,0 1-1 0 0,0 1 1 0 0,1 0-1 0 0,0 1 1 0 0,0 1-1 0 0,1 0 1 0 0,-1 1-1 0 0,1 1 1 0 0,0 0-1 0 0,0 1 0 0 0,-1 1 1 0 0,1 0-1 0 0,0 1 1 0 0,23 5-1 0 0,2 4 350 0 0,1 3-1 0 0,40 17 0 0 0,50 16-79 0 0,139 47 18 0 0,-177-57-245 0 0,178 44 1 0 0,-128-52-92 0 0,1-7 1 0 0,1-6 0 0 0,152-4-1 0 0,-4-19-11 0 0,458-1 48 0 0,-690 11-97 0 0,737 12 73 0 0,-547-21-22 0 0,293-45 1 0 0,1422-345 131 0 0,-1749 339-169 0 0,7-3-4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8T01:49:43.861"/>
    </inkml:context>
    <inkml:brush xml:id="br0">
      <inkml:brushProperty name="width" value="0.05" units="cm"/>
      <inkml:brushProperty name="height" value="0.05" units="cm"/>
    </inkml:brush>
  </inkml:definitions>
  <inkml:trace contextRef="#ctx0" brushRef="#br0">0 0 17583 0 0,'5'3'187'0'0,"7"1"-50"0"0,0 0-1 0 0,1-1 1 0 0,0 0-1 0 0,0-1 1 0 0,-1 0-1 0 0,1-1 0 0 0,18-1 1 0 0,100-7 1100 0 0,-116 5-1078 0 0,39 1 52 0 0,0 3 1 0 0,-1 2-1 0 0,1 2 0 0 0,-1 2 1 0 0,55 17-1 0 0,-37-9-142 0 0,140 13 1 0 0,613-19 191 0 0,-565 0-204 0 0,16-2-7 0 0,224-47 180 0 0,-382 27-137 0 0,121 4 1 0 0,-108 5-15 0 0,-19 6 23 0 0,1 4 0 0 0,166 33 1 0 0,-117-14-13 0 0,-44-15 18 0 0,232-9 0 0 0,-85-31 53 0 0,-86 7-82 0 0,-112 15-47 0 0,280-15 113 0 0,-276 23-115 0 0,0 2 0 0 0,73 13 0 0 0,-26-2 10 0 0,2-6 0 0 0,214-12 0 0 0,-224-5-14 0 0,1-4 0 0 0,195-51 0 0 0,-220 40-18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0C42A57-854D-CDDD-2689-A94AD90A58B3}"/>
              </a:ext>
            </a:extLst>
          </p:cNvPr>
          <p:cNvSpPr>
            <a:spLocks noGrp="1" noChangeArrowheads="1"/>
          </p:cNvSpPr>
          <p:nvPr>
            <p:ph type="hdr" sz="quarter"/>
          </p:nvPr>
        </p:nvSpPr>
        <p:spPr bwMode="auto">
          <a:xfrm>
            <a:off x="0" y="0"/>
            <a:ext cx="4310063" cy="3429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en-US" altLang="zh-CN"/>
          </a:p>
        </p:txBody>
      </p:sp>
      <p:sp>
        <p:nvSpPr>
          <p:cNvPr id="5123" name="Rectangle 3">
            <a:extLst>
              <a:ext uri="{FF2B5EF4-FFF2-40B4-BE49-F238E27FC236}">
                <a16:creationId xmlns:a16="http://schemas.microsoft.com/office/drawing/2014/main" id="{C90631FF-12F2-5228-6949-315A026C7C48}"/>
              </a:ext>
            </a:extLst>
          </p:cNvPr>
          <p:cNvSpPr>
            <a:spLocks noGrp="1" noChangeArrowheads="1"/>
          </p:cNvSpPr>
          <p:nvPr>
            <p:ph type="dt" idx="1"/>
          </p:nvPr>
        </p:nvSpPr>
        <p:spPr bwMode="auto">
          <a:xfrm>
            <a:off x="5635625" y="0"/>
            <a:ext cx="4310063"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4100" name="Rectangle 4">
            <a:extLst>
              <a:ext uri="{FF2B5EF4-FFF2-40B4-BE49-F238E27FC236}">
                <a16:creationId xmlns:a16="http://schemas.microsoft.com/office/drawing/2014/main" id="{58EE55BC-DFA9-396B-3912-C3D262B8E41C}"/>
              </a:ext>
            </a:extLst>
          </p:cNvPr>
          <p:cNvSpPr>
            <a:spLocks noGrp="1" noRot="1" noChangeAspect="1" noChangeArrowheads="1" noTextEdit="1"/>
          </p:cNvSpPr>
          <p:nvPr>
            <p:ph type="sldImg" idx="4294967295"/>
          </p:nvPr>
        </p:nvSpPr>
        <p:spPr bwMode="auto">
          <a:xfrm>
            <a:off x="325755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BAA02C70-A67D-73F6-6111-28A6AB64AE04}"/>
              </a:ext>
            </a:extLst>
          </p:cNvPr>
          <p:cNvSpPr>
            <a:spLocks noGrp="1" noChangeArrowheads="1"/>
          </p:cNvSpPr>
          <p:nvPr>
            <p:ph type="body" sz="quarter" idx="3"/>
          </p:nvPr>
        </p:nvSpPr>
        <p:spPr bwMode="auto">
          <a:xfrm>
            <a:off x="1325563" y="3257550"/>
            <a:ext cx="7294562" cy="30861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B047CBCC-62DF-FC6D-0941-46E2790A43BC}"/>
              </a:ext>
            </a:extLst>
          </p:cNvPr>
          <p:cNvSpPr>
            <a:spLocks noGrp="1" noChangeArrowheads="1"/>
          </p:cNvSpPr>
          <p:nvPr>
            <p:ph type="ftr" sz="quarter" idx="4"/>
          </p:nvPr>
        </p:nvSpPr>
        <p:spPr bwMode="auto">
          <a:xfrm>
            <a:off x="0" y="6515100"/>
            <a:ext cx="4310063" cy="3429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5127" name="Rectangle 7">
            <a:extLst>
              <a:ext uri="{FF2B5EF4-FFF2-40B4-BE49-F238E27FC236}">
                <a16:creationId xmlns:a16="http://schemas.microsoft.com/office/drawing/2014/main" id="{50BB264F-BE18-B97F-0B8B-8DA2755B7A6A}"/>
              </a:ext>
            </a:extLst>
          </p:cNvPr>
          <p:cNvSpPr>
            <a:spLocks noGrp="1" noChangeArrowheads="1"/>
          </p:cNvSpPr>
          <p:nvPr>
            <p:ph type="sldNum" sz="quarter" idx="5"/>
          </p:nvPr>
        </p:nvSpPr>
        <p:spPr bwMode="auto">
          <a:xfrm>
            <a:off x="5635625" y="6515100"/>
            <a:ext cx="4310063" cy="3429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smtClean="0"/>
            </a:lvl1pPr>
          </a:lstStyle>
          <a:p>
            <a:pPr>
              <a:defRPr/>
            </a:pPr>
            <a:fld id="{F6931B6D-4EBE-4988-906D-5492FEC9C3A7}" type="slidenum">
              <a:rPr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F4ECF1BF-4795-E02B-25C9-9712C86960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FBEF6B4-1C2D-4B95-9A56-0AF99D702C10}" type="slidenum">
              <a:rPr altLang="zh-CN" sz="1200"/>
              <a:pPr/>
              <a:t>12</a:t>
            </a:fld>
            <a:endParaRPr lang="en-US" altLang="zh-CN" sz="1200"/>
          </a:p>
        </p:txBody>
      </p:sp>
      <p:sp>
        <p:nvSpPr>
          <p:cNvPr id="18435" name="Rectangle 2">
            <a:extLst>
              <a:ext uri="{FF2B5EF4-FFF2-40B4-BE49-F238E27FC236}">
                <a16:creationId xmlns:a16="http://schemas.microsoft.com/office/drawing/2014/main" id="{3D01638A-2A54-576C-D028-AC7B39553986}"/>
              </a:ext>
            </a:extLst>
          </p:cNvPr>
          <p:cNvSpPr>
            <a:spLocks noGrp="1" noRot="1" noChangeAspect="1" noChangeArrowheads="1" noTextEdit="1"/>
          </p:cNvSpPr>
          <p:nvPr>
            <p:ph type="sldImg" idx="4294967295"/>
          </p:nvPr>
        </p:nvSpPr>
        <p:spPr>
          <a:ln/>
        </p:spPr>
      </p:sp>
      <p:sp>
        <p:nvSpPr>
          <p:cNvPr id="18436" name="Rectangle 3">
            <a:extLst>
              <a:ext uri="{FF2B5EF4-FFF2-40B4-BE49-F238E27FC236}">
                <a16:creationId xmlns:a16="http://schemas.microsoft.com/office/drawing/2014/main" id="{9F6A9AED-7EAD-9895-94B9-B2BCAD3B2102}"/>
              </a:ext>
            </a:extLst>
          </p:cNvPr>
          <p:cNvSpPr>
            <a:spLocks noGrp="1" noChangeArrowheads="1"/>
          </p:cNvSpPr>
          <p:nvPr>
            <p:ph type="body" idx="4294967295"/>
          </p:nvPr>
        </p:nvSpPr>
        <p:spPr/>
        <p:txBody>
          <a:bodyPr/>
          <a:lstStyle/>
          <a:p>
            <a:pPr eaLnBrk="1" hangingPunct="1"/>
            <a:r>
              <a:rPr lang="zh-CN" altLang="en-US"/>
              <a:t>用户的活动：如在线即时通信，异步通信</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7B0E76EC-A7FE-70B5-82FF-E4F3210CB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239DB53-AC98-4AF9-A5B8-1EB3DC54143C}" type="slidenum">
              <a:rPr altLang="zh-CN" sz="1200"/>
              <a:pPr/>
              <a:t>45</a:t>
            </a:fld>
            <a:endParaRPr lang="en-US" altLang="zh-CN" sz="1200"/>
          </a:p>
        </p:txBody>
      </p:sp>
      <p:sp>
        <p:nvSpPr>
          <p:cNvPr id="61443" name="Rectangle 2">
            <a:extLst>
              <a:ext uri="{FF2B5EF4-FFF2-40B4-BE49-F238E27FC236}">
                <a16:creationId xmlns:a16="http://schemas.microsoft.com/office/drawing/2014/main" id="{5D1A88CF-2736-948D-CA69-4DD813DA5B28}"/>
              </a:ext>
            </a:extLst>
          </p:cNvPr>
          <p:cNvSpPr>
            <a:spLocks noGrp="1" noRot="1" noChangeAspect="1" noChangeArrowheads="1" noTextEdit="1"/>
          </p:cNvSpPr>
          <p:nvPr>
            <p:ph type="sldImg" idx="4294967295"/>
          </p:nvPr>
        </p:nvSpPr>
        <p:spPr>
          <a:ln/>
        </p:spPr>
      </p:sp>
      <p:sp>
        <p:nvSpPr>
          <p:cNvPr id="61444" name="Rectangle 3">
            <a:extLst>
              <a:ext uri="{FF2B5EF4-FFF2-40B4-BE49-F238E27FC236}">
                <a16:creationId xmlns:a16="http://schemas.microsoft.com/office/drawing/2014/main" id="{90C163F6-25E2-4BAD-D804-5759A8E7E0FB}"/>
              </a:ext>
            </a:extLst>
          </p:cNvPr>
          <p:cNvSpPr>
            <a:spLocks noGrp="1" noChangeArrowheads="1"/>
          </p:cNvSpPr>
          <p:nvPr>
            <p:ph type="body" idx="4294967295"/>
          </p:nvPr>
        </p:nvSpPr>
        <p:spPr/>
        <p:txBody>
          <a:bodyPr/>
          <a:lstStyle/>
          <a:p>
            <a:pPr marL="685800" lvl="1" indent="-228600" eaLnBrk="1" hangingPunct="1">
              <a:buFont typeface="Wingdings" panose="05000000000000000000" pitchFamily="2" charset="2"/>
              <a:buChar char="•"/>
            </a:pPr>
            <a:r>
              <a:rPr lang="en-US" altLang="zh-CN">
                <a:solidFill>
                  <a:schemeClr val="accent2"/>
                </a:solidFill>
              </a:rPr>
              <a:t>5</a:t>
            </a:r>
            <a:r>
              <a:rPr lang="zh-CN" altLang="en-US">
                <a:solidFill>
                  <a:schemeClr val="accent2"/>
                </a:solidFill>
              </a:rPr>
              <a:t>、帮助用户识别、诊断和修复错误</a:t>
            </a:r>
            <a:r>
              <a:rPr lang="zh-CN" altLang="en-US"/>
              <a:t>：使用简明语言，描述问题的性质并提供解决的方法</a:t>
            </a:r>
          </a:p>
          <a:p>
            <a:pPr marL="685800" lvl="1" indent="-228600" eaLnBrk="1" hangingPunct="1">
              <a:buFont typeface="Wingdings" panose="05000000000000000000" pitchFamily="2" charset="2"/>
              <a:buChar char="•"/>
            </a:pPr>
            <a:r>
              <a:rPr lang="en-US" altLang="zh-CN">
                <a:solidFill>
                  <a:schemeClr val="accent2"/>
                </a:solidFill>
              </a:rPr>
              <a:t>6</a:t>
            </a:r>
            <a:r>
              <a:rPr lang="zh-CN" altLang="en-US">
                <a:solidFill>
                  <a:schemeClr val="accent2"/>
                </a:solidFill>
              </a:rPr>
              <a:t>、预防出错</a:t>
            </a:r>
            <a:r>
              <a:rPr lang="zh-CN" altLang="en-US"/>
              <a:t>：应尽可能地避免错误的发生：</a:t>
            </a:r>
          </a:p>
          <a:p>
            <a:pPr marL="685800" lvl="1" indent="-228600" eaLnBrk="1" hangingPunct="1">
              <a:buFont typeface="Wingdings" panose="05000000000000000000" pitchFamily="2" charset="2"/>
              <a:buChar char="•"/>
            </a:pPr>
            <a:r>
              <a:rPr lang="zh-CN" altLang="en-US"/>
              <a:t>     限制操作，增加提示，使用</a:t>
            </a:r>
            <a:r>
              <a:rPr lang="en-US" altLang="zh-CN"/>
              <a:t>undo</a:t>
            </a:r>
            <a:r>
              <a:rPr lang="zh-CN" altLang="en-US"/>
              <a:t>、确认对话框等</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7</a:t>
            </a:r>
            <a:r>
              <a:rPr lang="zh-CN" altLang="en-US">
                <a:solidFill>
                  <a:schemeClr val="accent2"/>
                </a:solidFill>
              </a:rPr>
              <a:t>、依赖识别而非记忆</a:t>
            </a:r>
            <a:r>
              <a:rPr lang="zh-CN" altLang="en-US"/>
              <a:t>：使得对象、动作和选项清晰可见</a:t>
            </a:r>
          </a:p>
          <a:p>
            <a:pPr marL="685800" lvl="1" indent="-228600" eaLnBrk="1" hangingPunct="1">
              <a:buFont typeface="Wingdings" panose="05000000000000000000" pitchFamily="2" charset="2"/>
              <a:buChar char="•"/>
            </a:pPr>
            <a:r>
              <a:rPr lang="en-US" altLang="zh-CN">
                <a:solidFill>
                  <a:schemeClr val="accent2"/>
                </a:solidFill>
              </a:rPr>
              <a:t>8</a:t>
            </a:r>
            <a:r>
              <a:rPr lang="zh-CN" altLang="en-US">
                <a:solidFill>
                  <a:schemeClr val="accent2"/>
                </a:solidFill>
              </a:rPr>
              <a:t>、使用的灵活性和有效性</a:t>
            </a:r>
            <a:r>
              <a:rPr lang="zh-CN" altLang="en-US"/>
              <a:t>：为熟练用户提供快捷键</a:t>
            </a:r>
          </a:p>
          <a:p>
            <a:pPr marL="685800" lvl="1" indent="-228600" eaLnBrk="1" hangingPunct="1">
              <a:buFont typeface="Wingdings" panose="05000000000000000000" pitchFamily="2" charset="2"/>
              <a:buChar char="•"/>
            </a:pPr>
            <a:r>
              <a:rPr lang="en-US" altLang="zh-CN">
                <a:solidFill>
                  <a:schemeClr val="accent2"/>
                </a:solidFill>
              </a:rPr>
              <a:t>9</a:t>
            </a:r>
            <a:r>
              <a:rPr lang="zh-CN" altLang="en-US">
                <a:solidFill>
                  <a:schemeClr val="accent2"/>
                </a:solidFill>
              </a:rPr>
              <a:t>、最小化设计</a:t>
            </a:r>
            <a:r>
              <a:rPr lang="zh-CN" altLang="en-US"/>
              <a:t>：避免使用无关或极少使用的信息</a:t>
            </a:r>
          </a:p>
          <a:p>
            <a:pPr marL="685800" lvl="1" indent="-228600" eaLnBrk="1" hangingPunct="1">
              <a:buFont typeface="Wingdings" panose="05000000000000000000" pitchFamily="2" charset="2"/>
              <a:buChar char="•"/>
            </a:pPr>
            <a:r>
              <a:rPr lang="zh-CN" altLang="en-US"/>
              <a:t>     干扰，突显不出主要信息，主要功能。</a:t>
            </a:r>
          </a:p>
          <a:p>
            <a:pPr marL="685800" lvl="1" indent="-228600" eaLnBrk="1" hangingPunct="1">
              <a:buFont typeface="Wingdings" panose="05000000000000000000" pitchFamily="2" charset="2"/>
              <a:buChar char="•"/>
            </a:pPr>
            <a:r>
              <a:rPr lang="zh-CN" altLang="en-US"/>
              <a:t>     朴实的界面最好，如</a:t>
            </a:r>
            <a:r>
              <a:rPr lang="en-US" altLang="zh-CN"/>
              <a:t>google</a:t>
            </a:r>
            <a:r>
              <a:rPr lang="zh-CN" altLang="en-US"/>
              <a:t>。</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10</a:t>
            </a:r>
            <a:r>
              <a:rPr lang="zh-CN" altLang="en-US">
                <a:solidFill>
                  <a:schemeClr val="accent2"/>
                </a:solidFill>
              </a:rPr>
              <a:t>、帮助及文档</a:t>
            </a:r>
            <a:r>
              <a:rPr lang="zh-CN" altLang="en-US"/>
              <a:t>：提供易于检索、便于学习的帮助文档</a:t>
            </a:r>
          </a:p>
          <a:p>
            <a:pPr marL="228600" indent="-228600"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D2F1B18-5375-80C6-9FA4-65AA3B7F51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BB0EFBD-592B-4B88-A5B5-A45DEE411A25}" type="slidenum">
              <a:rPr altLang="zh-CN" sz="1200"/>
              <a:pPr/>
              <a:t>32</a:t>
            </a:fld>
            <a:endParaRPr lang="en-US" altLang="zh-CN" sz="1200"/>
          </a:p>
        </p:txBody>
      </p:sp>
      <p:sp>
        <p:nvSpPr>
          <p:cNvPr id="39939" name="Rectangle 2">
            <a:extLst>
              <a:ext uri="{FF2B5EF4-FFF2-40B4-BE49-F238E27FC236}">
                <a16:creationId xmlns:a16="http://schemas.microsoft.com/office/drawing/2014/main" id="{8BD4314C-CA7A-0808-21E6-167E4845D0F4}"/>
              </a:ext>
            </a:extLst>
          </p:cNvPr>
          <p:cNvSpPr>
            <a:spLocks noGrp="1" noRot="1" noChangeAspect="1" noChangeArrowheads="1" noTextEdit="1"/>
          </p:cNvSpPr>
          <p:nvPr>
            <p:ph type="sldImg" idx="4294967295"/>
          </p:nvPr>
        </p:nvSpPr>
        <p:spPr>
          <a:ln/>
        </p:spPr>
      </p:sp>
      <p:sp>
        <p:nvSpPr>
          <p:cNvPr id="39940" name="Rectangle 3">
            <a:extLst>
              <a:ext uri="{FF2B5EF4-FFF2-40B4-BE49-F238E27FC236}">
                <a16:creationId xmlns:a16="http://schemas.microsoft.com/office/drawing/2014/main" id="{FACB4352-D275-5D6A-EF93-F73B58E2FCA1}"/>
              </a:ext>
            </a:extLst>
          </p:cNvPr>
          <p:cNvSpPr>
            <a:spLocks noGrp="1" noChangeArrowheads="1"/>
          </p:cNvSpPr>
          <p:nvPr>
            <p:ph type="body" idx="4294967295"/>
          </p:nvPr>
        </p:nvSpPr>
        <p:spPr/>
        <p:txBody>
          <a:bodyPr/>
          <a:lstStyle/>
          <a:p>
            <a:pPr eaLnBrk="1" hangingPunct="1"/>
            <a:r>
              <a:rPr lang="zh-CN" altLang="en-US"/>
              <a:t>可用性目标与用户体验目标是交互设计的两大目标，它们是有区别的：</a:t>
            </a:r>
          </a:p>
          <a:p>
            <a:pPr lvl="1" eaLnBrk="1" hangingPunct="1"/>
            <a:r>
              <a:rPr lang="zh-CN" altLang="en-US"/>
              <a:t>可用性目标相对客观，可以有客观度量的标准</a:t>
            </a:r>
          </a:p>
          <a:p>
            <a:pPr lvl="1" eaLnBrk="1" hangingPunct="1"/>
            <a:r>
              <a:rPr lang="zh-CN" altLang="en-US"/>
              <a:t>      度量高效性：完成一个任务（比如编辑一个</a:t>
            </a:r>
            <a:r>
              <a:rPr lang="en-US" altLang="zh-CN"/>
              <a:t>1000</a:t>
            </a:r>
            <a:r>
              <a:rPr lang="zh-CN" altLang="en-US"/>
              <a:t>字的文档，并保存）花的时间；</a:t>
            </a:r>
          </a:p>
          <a:p>
            <a:pPr lvl="1" eaLnBrk="1" hangingPunct="1"/>
            <a:r>
              <a:rPr lang="zh-CN" altLang="en-US"/>
              <a:t>            易学性：学习编辑、保存文档，即学习执行这个任务花费的时间；</a:t>
            </a:r>
          </a:p>
          <a:p>
            <a:pPr lvl="1" eaLnBrk="1" hangingPunct="1"/>
            <a:r>
              <a:rPr lang="zh-CN" altLang="en-US"/>
              <a:t>            易记性：执行这个任务中出错的次数等等。            </a:t>
            </a:r>
          </a:p>
          <a:p>
            <a:pPr lvl="1" eaLnBrk="1" hangingPunct="1"/>
            <a:r>
              <a:rPr lang="zh-CN" altLang="en-US"/>
              <a:t>用户体验目标更为主观，关注用户个人如何体验</a:t>
            </a:r>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6F5A4E9-D2E3-C3D7-FD33-031193150F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12A9885-5578-465D-9E34-1400A20BC9A4}" type="slidenum">
              <a:rPr altLang="zh-CN" sz="1200"/>
              <a:pPr/>
              <a:t>34</a:t>
            </a:fld>
            <a:endParaRPr lang="en-US" altLang="zh-CN" sz="1200"/>
          </a:p>
        </p:txBody>
      </p:sp>
      <p:sp>
        <p:nvSpPr>
          <p:cNvPr id="43011" name="Rectangle 2">
            <a:extLst>
              <a:ext uri="{FF2B5EF4-FFF2-40B4-BE49-F238E27FC236}">
                <a16:creationId xmlns:a16="http://schemas.microsoft.com/office/drawing/2014/main" id="{F9E379DD-4707-58D9-06B4-BE4BF85C5C25}"/>
              </a:ext>
            </a:extLst>
          </p:cNvPr>
          <p:cNvSpPr>
            <a:spLocks noGrp="1" noRot="1" noChangeAspect="1" noChangeArrowheads="1" noTextEdit="1"/>
          </p:cNvSpPr>
          <p:nvPr>
            <p:ph type="sldImg" idx="4294967295"/>
          </p:nvPr>
        </p:nvSpPr>
        <p:spPr>
          <a:ln/>
        </p:spPr>
      </p:sp>
      <p:sp>
        <p:nvSpPr>
          <p:cNvPr id="43012" name="Rectangle 3">
            <a:extLst>
              <a:ext uri="{FF2B5EF4-FFF2-40B4-BE49-F238E27FC236}">
                <a16:creationId xmlns:a16="http://schemas.microsoft.com/office/drawing/2014/main" id="{4A95B1D7-C264-95B7-61C4-64119C99BC27}"/>
              </a:ext>
            </a:extLst>
          </p:cNvPr>
          <p:cNvSpPr>
            <a:spLocks noGrp="1" noChangeArrowheads="1"/>
          </p:cNvSpPr>
          <p:nvPr>
            <p:ph type="body" idx="4294967295"/>
          </p:nvPr>
        </p:nvSpPr>
        <p:spPr/>
        <p:txBody>
          <a:bodyPr/>
          <a:lstStyle/>
          <a:p>
            <a:pPr eaLnBrk="1" hangingPunct="1"/>
            <a:r>
              <a:rPr lang="zh-CN" altLang="en-US"/>
              <a:t>满足什么目标取决于使用上下文（用户、任务、环境）</a:t>
            </a:r>
          </a:p>
          <a:p>
            <a:pPr eaLnBrk="1" hangingPunct="1"/>
            <a:r>
              <a:rPr lang="zh-CN" altLang="en-US"/>
              <a:t>  </a:t>
            </a:r>
            <a:r>
              <a:rPr lang="en-US" altLang="zh-CN"/>
              <a:t>1</a:t>
            </a:r>
            <a:r>
              <a:rPr lang="zh-CN" altLang="en-US"/>
              <a:t>、 在设计交互式系统前，如何确定设计目标？设计目标由“使用上下文（用户、任务、环境）”决定。</a:t>
            </a:r>
          </a:p>
          <a:p>
            <a:pPr eaLnBrk="1" hangingPunct="1"/>
            <a:r>
              <a:rPr lang="zh-CN" altLang="en-US"/>
              <a:t>       比如 ，设计一个辅助儿童交互式学习软件，可用性目标：易学、易用、易记；  </a:t>
            </a:r>
          </a:p>
          <a:p>
            <a:pPr eaLnBrk="1" hangingPunct="1"/>
            <a:r>
              <a:rPr lang="zh-CN" altLang="en-US"/>
              <a:t>                                                                用户体验目标：愉快、有趣味、有吸引力（卡通人物、儿童的语言），能给与奖励、增强信心（打分，鼓励的语言）</a:t>
            </a:r>
          </a:p>
          <a:p>
            <a:pPr lvl="1" eaLnBrk="1" hangingPunct="1"/>
            <a:r>
              <a:rPr lang="zh-CN" altLang="en-US"/>
              <a:t>可用性和用户体验目标有时相互冲突</a:t>
            </a:r>
          </a:p>
          <a:p>
            <a:pPr lvl="1" eaLnBrk="1" hangingPunct="1"/>
            <a:endParaRPr lang="zh-CN" altLang="en-US"/>
          </a:p>
          <a:p>
            <a:pPr lvl="1" eaLnBrk="1" hangingPunct="1"/>
            <a:r>
              <a:rPr lang="zh-CN" altLang="en-US"/>
              <a:t>    什么时候易用都重要吗？</a:t>
            </a:r>
          </a:p>
          <a:p>
            <a:pPr lvl="2" eaLnBrk="1" hangingPunct="1"/>
            <a:r>
              <a:rPr lang="zh-CN" altLang="en-US"/>
              <a:t>上述游戏软件是一个例子</a:t>
            </a:r>
          </a:p>
          <a:p>
            <a:pPr lvl="2" eaLnBrk="1" hangingPunct="1"/>
            <a:r>
              <a:rPr lang="zh-CN" altLang="en-US"/>
              <a:t>  不易使用会让用户体验到具有挑战性，更乐意使用，玩这个游戏。</a:t>
            </a:r>
          </a:p>
          <a:p>
            <a:pPr lvl="2" eaLnBrk="1" hangingPunct="1"/>
            <a:endParaRPr lang="zh-CN" altLang="en-US"/>
          </a:p>
          <a:p>
            <a:pPr lvl="2" eaLnBrk="1" hangingPunct="1"/>
            <a:r>
              <a:rPr lang="zh-CN" altLang="en-US"/>
              <a:t>在工业控制系统中提供趣味性可能没有必要</a:t>
            </a:r>
          </a:p>
          <a:p>
            <a:pPr lvl="2" eaLnBrk="1" hangingPunct="1"/>
            <a:endParaRPr lang="zh-CN" altLang="en-US"/>
          </a:p>
          <a:p>
            <a:pPr lvl="1" eaLnBrk="1" hangingPunct="1"/>
            <a:r>
              <a:rPr lang="zh-CN" altLang="en-US"/>
              <a:t>在确定的使用上下文中通常需要两者之间的折衷考虑</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028436-5F6F-8E82-9F41-F693BAE182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D2D173E-BFC3-423F-A713-0A8B91F77DBF}" type="slidenum">
              <a:rPr altLang="zh-CN" sz="1200"/>
              <a:pPr/>
              <a:t>35</a:t>
            </a:fld>
            <a:endParaRPr lang="en-US" altLang="zh-CN" sz="1200"/>
          </a:p>
        </p:txBody>
      </p:sp>
      <p:sp>
        <p:nvSpPr>
          <p:cNvPr id="45059" name="Rectangle 2">
            <a:extLst>
              <a:ext uri="{FF2B5EF4-FFF2-40B4-BE49-F238E27FC236}">
                <a16:creationId xmlns:a16="http://schemas.microsoft.com/office/drawing/2014/main" id="{7519DDA4-407B-2A7B-74B8-3D2260F415FF}"/>
              </a:ext>
            </a:extLst>
          </p:cNvPr>
          <p:cNvSpPr>
            <a:spLocks noGrp="1" noRot="1" noChangeAspect="1" noChangeArrowheads="1" noTextEdit="1"/>
          </p:cNvSpPr>
          <p:nvPr>
            <p:ph type="sldImg" idx="4294967295"/>
          </p:nvPr>
        </p:nvSpPr>
        <p:spPr>
          <a:ln/>
        </p:spPr>
      </p:sp>
      <p:sp>
        <p:nvSpPr>
          <p:cNvPr id="45060" name="Rectangle 3">
            <a:extLst>
              <a:ext uri="{FF2B5EF4-FFF2-40B4-BE49-F238E27FC236}">
                <a16:creationId xmlns:a16="http://schemas.microsoft.com/office/drawing/2014/main" id="{CE7C6558-DC26-494C-6205-5B1610323905}"/>
              </a:ext>
            </a:extLst>
          </p:cNvPr>
          <p:cNvSpPr>
            <a:spLocks noGrp="1" noChangeArrowheads="1"/>
          </p:cNvSpPr>
          <p:nvPr>
            <p:ph type="body" idx="4294967295"/>
          </p:nvPr>
        </p:nvSpPr>
        <p:spPr/>
        <p:txBody>
          <a:bodyPr/>
          <a:lstStyle/>
          <a:p>
            <a:pPr eaLnBrk="1" hangingPunct="1"/>
            <a:r>
              <a:rPr lang="zh-CN" altLang="en-US"/>
              <a:t>立即反馈：让用户确定他的操作是否有效，通过操作结果（反馈）获得，然后决定接下来做什么，</a:t>
            </a:r>
          </a:p>
          <a:p>
            <a:pPr eaLnBrk="1" hangingPunct="1"/>
            <a:r>
              <a:rPr lang="zh-CN" altLang="en-US"/>
              <a:t>                举例，人与人交流时，对方没反应（反馈），你会如何做？</a:t>
            </a:r>
          </a:p>
          <a:p>
            <a:pPr eaLnBrk="1" hangingPunct="1"/>
            <a:r>
              <a:rPr lang="zh-CN" altLang="en-US"/>
              <a:t>                         耳聋的人讲话声音大，为什么？</a:t>
            </a:r>
          </a:p>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5832A65-9B5B-77D6-E317-FB89CA5AC9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0B57558-5BE8-4452-A949-673E25BABE52}" type="slidenum">
              <a:rPr altLang="zh-CN" sz="1200"/>
              <a:pPr/>
              <a:t>36</a:t>
            </a:fld>
            <a:endParaRPr lang="en-US" altLang="zh-CN" sz="1200"/>
          </a:p>
        </p:txBody>
      </p:sp>
      <p:sp>
        <p:nvSpPr>
          <p:cNvPr id="47107" name="Rectangle 2">
            <a:extLst>
              <a:ext uri="{FF2B5EF4-FFF2-40B4-BE49-F238E27FC236}">
                <a16:creationId xmlns:a16="http://schemas.microsoft.com/office/drawing/2014/main" id="{1EB59877-0FCF-532E-FD07-6FE41B5957D3}"/>
              </a:ext>
            </a:extLst>
          </p:cNvPr>
          <p:cNvSpPr>
            <a:spLocks noGrp="1" noRot="1" noChangeAspect="1" noChangeArrowheads="1" noTextEdit="1"/>
          </p:cNvSpPr>
          <p:nvPr>
            <p:ph type="sldImg" idx="4294967295"/>
          </p:nvPr>
        </p:nvSpPr>
        <p:spPr>
          <a:ln/>
        </p:spPr>
      </p:sp>
      <p:sp>
        <p:nvSpPr>
          <p:cNvPr id="47108" name="Rectangle 3">
            <a:extLst>
              <a:ext uri="{FF2B5EF4-FFF2-40B4-BE49-F238E27FC236}">
                <a16:creationId xmlns:a16="http://schemas.microsoft.com/office/drawing/2014/main" id="{DA926E0B-D5C5-34CA-C8F4-E4AE49BE9544}"/>
              </a:ext>
            </a:extLst>
          </p:cNvPr>
          <p:cNvSpPr>
            <a:spLocks noGrp="1" noChangeArrowheads="1"/>
          </p:cNvSpPr>
          <p:nvPr>
            <p:ph type="body" idx="4294967295"/>
          </p:nvPr>
        </p:nvSpPr>
        <p:spPr/>
        <p:txBody>
          <a:bodyPr/>
          <a:lstStyle/>
          <a:p>
            <a:pPr eaLnBrk="1" hangingPunct="1"/>
            <a:r>
              <a:rPr lang="zh-CN" altLang="en-US"/>
              <a:t>可视性：为用户呈现系统功能，用户容易知道如何使用，具体就是提供使用功能的操作位置和操作方法这样的线索，</a:t>
            </a:r>
          </a:p>
          <a:p>
            <a:pPr eaLnBrk="1" hangingPunct="1"/>
            <a:endParaRPr lang="zh-CN" altLang="en-US"/>
          </a:p>
          <a:p>
            <a:pPr eaLnBrk="1" hangingPunct="1"/>
            <a:r>
              <a:rPr lang="zh-CN" altLang="en-US"/>
              <a:t>反馈：例，按电梯，操作电脑，半天没反应，操作执行没？？？重启！信息丢失！</a:t>
            </a:r>
          </a:p>
          <a:p>
            <a:pPr eaLnBrk="1" hangingPunct="1"/>
            <a:endParaRPr lang="zh-CN" altLang="en-US"/>
          </a:p>
          <a:p>
            <a:pPr eaLnBrk="1" hangingPunct="1"/>
            <a:r>
              <a:rPr lang="zh-CN" altLang="en-US"/>
              <a:t>         如何提供反馈依赖于使用上下文？如汽车导航，用视觉？听觉！！</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8D58F869-309C-40A2-4835-C6DA6500C7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5845BB8-3557-44A8-B2BA-0FCAF1C46CE7}" type="slidenum">
              <a:rPr altLang="zh-CN" sz="1200"/>
              <a:pPr/>
              <a:t>40</a:t>
            </a:fld>
            <a:endParaRPr lang="en-US" altLang="zh-CN" sz="1200"/>
          </a:p>
        </p:txBody>
      </p:sp>
      <p:sp>
        <p:nvSpPr>
          <p:cNvPr id="52227" name="Rectangle 2">
            <a:extLst>
              <a:ext uri="{FF2B5EF4-FFF2-40B4-BE49-F238E27FC236}">
                <a16:creationId xmlns:a16="http://schemas.microsoft.com/office/drawing/2014/main" id="{524AD92D-31F2-5CA3-BD23-A6433170AE8D}"/>
              </a:ext>
            </a:extLst>
          </p:cNvPr>
          <p:cNvSpPr>
            <a:spLocks noGrp="1" noRot="1" noChangeAspect="1" noChangeArrowheads="1" noTextEdit="1"/>
          </p:cNvSpPr>
          <p:nvPr>
            <p:ph type="sldImg" idx="4294967295"/>
          </p:nvPr>
        </p:nvSpPr>
        <p:spPr>
          <a:ln/>
        </p:spPr>
      </p:sp>
      <p:sp>
        <p:nvSpPr>
          <p:cNvPr id="52228" name="Rectangle 3">
            <a:extLst>
              <a:ext uri="{FF2B5EF4-FFF2-40B4-BE49-F238E27FC236}">
                <a16:creationId xmlns:a16="http://schemas.microsoft.com/office/drawing/2014/main" id="{7E99E3EB-6208-475D-E950-7B4D71AA4CE4}"/>
              </a:ext>
            </a:extLst>
          </p:cNvPr>
          <p:cNvSpPr>
            <a:spLocks noGrp="1" noChangeArrowheads="1"/>
          </p:cNvSpPr>
          <p:nvPr>
            <p:ph type="body" idx="4294967295"/>
          </p:nvPr>
        </p:nvSpPr>
        <p:spPr/>
        <p:txBody>
          <a:bodyPr/>
          <a:lstStyle/>
          <a:p>
            <a:pPr eaLnBrk="1" hangingPunct="1"/>
            <a:r>
              <a:rPr lang="zh-CN" altLang="en-US"/>
              <a:t>文化限制：红、绿用在生活中，</a:t>
            </a:r>
          </a:p>
          <a:p>
            <a:pPr eaLnBrk="1" hangingPunct="1"/>
            <a:r>
              <a:rPr lang="zh-CN" altLang="en-US"/>
              <a:t>                红：不允许、禁止，如出租车的顶灯</a:t>
            </a:r>
          </a:p>
          <a:p>
            <a:pPr eaLnBrk="1" hangingPunct="1"/>
            <a:r>
              <a:rPr lang="zh-CN" altLang="en-US"/>
              <a:t>                绿：允许，可以，</a:t>
            </a:r>
          </a:p>
          <a:p>
            <a:pPr eaLnBrk="1" hangingPunct="1"/>
            <a:r>
              <a:rPr lang="zh-CN" altLang="en-US"/>
              <a:t>一些使用方式，被某个社会团体所接受，就成了公认的惯例</a:t>
            </a:r>
          </a:p>
          <a:p>
            <a:pPr eaLnBrk="1" hangingPunct="1"/>
            <a:endParaRPr lang="zh-CN" altLang="en-US"/>
          </a:p>
          <a:p>
            <a:pPr eaLnBrk="1" hangingPunct="1"/>
            <a:r>
              <a:rPr lang="zh-CN" altLang="en-US"/>
              <a:t>控制器的相对位置及其效果之间的映射也很重要。</a:t>
            </a:r>
          </a:p>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C770D951-F549-DD9D-A942-CD34A376E5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49B9B59-0A78-4F24-BD7F-48675A4C2984}" type="slidenum">
              <a:rPr altLang="zh-CN" sz="1200"/>
              <a:pPr/>
              <a:t>41</a:t>
            </a:fld>
            <a:endParaRPr lang="en-US" altLang="zh-CN" sz="1200"/>
          </a:p>
        </p:txBody>
      </p:sp>
      <p:sp>
        <p:nvSpPr>
          <p:cNvPr id="54275" name="Rectangle 2">
            <a:extLst>
              <a:ext uri="{FF2B5EF4-FFF2-40B4-BE49-F238E27FC236}">
                <a16:creationId xmlns:a16="http://schemas.microsoft.com/office/drawing/2014/main" id="{D70A0D33-0130-1C40-D2CA-AA72967F78D2}"/>
              </a:ext>
            </a:extLst>
          </p:cNvPr>
          <p:cNvSpPr>
            <a:spLocks noGrp="1" noRot="1" noChangeAspect="1" noChangeArrowheads="1" noTextEdit="1"/>
          </p:cNvSpPr>
          <p:nvPr>
            <p:ph type="sldImg" idx="4294967295"/>
          </p:nvPr>
        </p:nvSpPr>
        <p:spPr>
          <a:ln/>
        </p:spPr>
      </p:sp>
      <p:sp>
        <p:nvSpPr>
          <p:cNvPr id="54276" name="Rectangle 3">
            <a:extLst>
              <a:ext uri="{FF2B5EF4-FFF2-40B4-BE49-F238E27FC236}">
                <a16:creationId xmlns:a16="http://schemas.microsoft.com/office/drawing/2014/main" id="{9C3616CF-A0B0-E229-35EA-FE6361388D1D}"/>
              </a:ext>
            </a:extLst>
          </p:cNvPr>
          <p:cNvSpPr>
            <a:spLocks noGrp="1" noChangeArrowheads="1"/>
          </p:cNvSpPr>
          <p:nvPr>
            <p:ph type="body" idx="4294967295"/>
          </p:nvPr>
        </p:nvSpPr>
        <p:spPr/>
        <p:txBody>
          <a:bodyPr/>
          <a:lstStyle/>
          <a:p>
            <a:pPr eaLnBrk="1" hangingPunct="1"/>
            <a:r>
              <a:rPr lang="zh-CN" altLang="en-US"/>
              <a:t>控制键的相对位置和它的效果之间也应该是自然映射，一目了然，更加明确各键功能，易于使用。</a:t>
            </a:r>
          </a:p>
          <a:p>
            <a:pPr eaLnBrk="1" hangingPunct="1"/>
            <a:endParaRPr lang="zh-CN" altLang="en-US"/>
          </a:p>
          <a:p>
            <a:pPr eaLnBrk="1" hangingPunct="1"/>
            <a:r>
              <a:rPr lang="zh-CN" altLang="en-US"/>
              <a:t>放在“保持界面设计的一致性的优点在于易学、易懂和易用”之后：</a:t>
            </a:r>
          </a:p>
          <a:p>
            <a:pPr eaLnBrk="1" hangingPunct="1"/>
            <a:endParaRPr lang="zh-CN" altLang="en-US"/>
          </a:p>
          <a:p>
            <a:pPr eaLnBrk="1" hangingPunct="1"/>
            <a:r>
              <a:rPr lang="zh-CN" altLang="en-US"/>
              <a:t>一致性： 举例：</a:t>
            </a:r>
            <a:r>
              <a:rPr lang="en-US" altLang="zh-CN"/>
              <a:t>Word 2007</a:t>
            </a:r>
            <a:r>
              <a:rPr lang="zh-CN" altLang="en-US"/>
              <a:t>对菜单项的命名，菜单命令的分类安排，与前不一致，找半天</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B4FB165-D06A-8D17-5DA8-381F9C7994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B9A9ADB-1120-4F88-AF17-14D07E82B467}" type="slidenum">
              <a:rPr altLang="zh-CN" sz="1200"/>
              <a:pPr/>
              <a:t>43</a:t>
            </a:fld>
            <a:endParaRPr lang="en-US" altLang="zh-CN" sz="1200"/>
          </a:p>
        </p:txBody>
      </p:sp>
      <p:sp>
        <p:nvSpPr>
          <p:cNvPr id="57347" name="Rectangle 2">
            <a:extLst>
              <a:ext uri="{FF2B5EF4-FFF2-40B4-BE49-F238E27FC236}">
                <a16:creationId xmlns:a16="http://schemas.microsoft.com/office/drawing/2014/main" id="{FC2D0393-7F48-5F74-7BAB-7EFD229179CD}"/>
              </a:ext>
            </a:extLst>
          </p:cNvPr>
          <p:cNvSpPr>
            <a:spLocks noGrp="1" noRot="1" noChangeAspect="1" noChangeArrowheads="1" noTextEdit="1"/>
          </p:cNvSpPr>
          <p:nvPr>
            <p:ph type="sldImg" idx="4294967295"/>
          </p:nvPr>
        </p:nvSpPr>
        <p:spPr>
          <a:ln/>
        </p:spPr>
      </p:sp>
      <p:sp>
        <p:nvSpPr>
          <p:cNvPr id="57348" name="Rectangle 3">
            <a:extLst>
              <a:ext uri="{FF2B5EF4-FFF2-40B4-BE49-F238E27FC236}">
                <a16:creationId xmlns:a16="http://schemas.microsoft.com/office/drawing/2014/main" id="{7A50D3C5-2475-8F6B-1D88-156D75EA7DED}"/>
              </a:ext>
            </a:extLst>
          </p:cNvPr>
          <p:cNvSpPr>
            <a:spLocks noGrp="1" noChangeArrowheads="1"/>
          </p:cNvSpPr>
          <p:nvPr>
            <p:ph type="body" idx="4294967295"/>
          </p:nvPr>
        </p:nvSpPr>
        <p:spPr/>
        <p:txBody>
          <a:bodyPr/>
          <a:lstStyle/>
          <a:p>
            <a:pPr eaLnBrk="1" hangingPunct="1"/>
            <a:r>
              <a:rPr lang="zh-CN" altLang="en-US"/>
              <a:t>对简单系统，功能较少，界面上每个按钮对应一个功能，用户只需要学习这一种操作模式（按下按钮），这种一致性界面简单、易用。</a:t>
            </a:r>
          </a:p>
          <a:p>
            <a:pPr eaLnBrk="1" hangingPunct="1"/>
            <a:endParaRPr lang="zh-CN" altLang="en-US"/>
          </a:p>
          <a:p>
            <a:pPr eaLnBrk="1" hangingPunct="1"/>
            <a:r>
              <a:rPr lang="zh-CN" altLang="en-US" sz="1100"/>
              <a:t>外部及内部一致性</a:t>
            </a:r>
          </a:p>
          <a:p>
            <a:pPr lvl="3" eaLnBrk="1" hangingPunct="1"/>
            <a:r>
              <a:rPr lang="zh-CN" altLang="en-US"/>
              <a:t>外部一致性指操作的解释与现实世界行为的一致性</a:t>
            </a:r>
          </a:p>
          <a:p>
            <a:pPr lvl="3" eaLnBrk="1" hangingPunct="1"/>
            <a:r>
              <a:rPr lang="zh-CN" altLang="en-US"/>
              <a:t>内部一致性指操作的解释与内部系统行为的一致性</a:t>
            </a:r>
          </a:p>
          <a:p>
            <a:pPr lvl="3" eaLnBrk="1" hangingPunct="1"/>
            <a:r>
              <a:rPr lang="zh-CN" altLang="en-US"/>
              <a:t>什么意思？</a:t>
            </a:r>
          </a:p>
          <a:p>
            <a:pPr lvl="3" eaLnBrk="1" hangingPunct="1"/>
            <a:r>
              <a:rPr lang="zh-CN" altLang="en-US"/>
              <a:t>例：锁定文件，以防他人访问？这个锁定机制如何设计？</a:t>
            </a:r>
          </a:p>
          <a:p>
            <a:pPr lvl="3" eaLnBrk="1" hangingPunct="1"/>
            <a:r>
              <a:rPr lang="zh-CN" altLang="en-US"/>
              <a:t>      设计为与日常生活中锁定物品方式一致，放在保险柜，加锁？？</a:t>
            </a:r>
            <a:r>
              <a:rPr lang="en-US" altLang="zh-CN"/>
              <a:t>——</a:t>
            </a:r>
            <a:r>
              <a:rPr lang="zh-CN" altLang="en-US"/>
              <a:t>外部一致性；</a:t>
            </a:r>
          </a:p>
          <a:p>
            <a:pPr lvl="3" eaLnBrk="1" hangingPunct="1"/>
            <a:r>
              <a:rPr lang="zh-CN" altLang="en-US"/>
              <a:t>      设计为计算机系统内部的锁定机制，如口令，设定访问权限等？？</a:t>
            </a:r>
            <a:r>
              <a:rPr lang="en-US" altLang="zh-CN"/>
              <a:t>——</a:t>
            </a:r>
            <a:r>
              <a:rPr lang="zh-CN" altLang="en-US"/>
              <a:t>内部一致性。</a:t>
            </a:r>
          </a:p>
          <a:p>
            <a:pPr lvl="3" eaLnBrk="1" hangingPunct="1"/>
            <a:r>
              <a:rPr lang="zh-CN" altLang="en-US"/>
              <a:t>设计决策有赖于使用上下文</a:t>
            </a:r>
          </a:p>
          <a:p>
            <a:pPr lvl="3" eaLnBrk="1" hangingPunct="1"/>
            <a:endParaRPr lang="zh-CN" altLang="en-US"/>
          </a:p>
          <a:p>
            <a:pPr lvl="3" eaLnBrk="1" hangingPunct="1"/>
            <a:r>
              <a:rPr lang="zh-CN" altLang="en-US"/>
              <a:t>启示性例子：下拉列表框等</a:t>
            </a:r>
          </a:p>
          <a:p>
            <a:pPr eaLnBrk="1" hangingPunct="1"/>
            <a:endParaRPr lang="zh-CN" altLang="en-US"/>
          </a:p>
          <a:p>
            <a:pPr eaLnBrk="1" hangingPunct="1"/>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FA09455-7108-A486-624D-CB71392E3B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32C6CFE-1D9C-4A9C-9D7E-8194D1380631}" type="slidenum">
              <a:rPr altLang="zh-CN" sz="1200"/>
              <a:pPr/>
              <a:t>44</a:t>
            </a:fld>
            <a:endParaRPr lang="en-US" altLang="zh-CN" sz="1200"/>
          </a:p>
        </p:txBody>
      </p:sp>
      <p:sp>
        <p:nvSpPr>
          <p:cNvPr id="59395" name="Rectangle 2">
            <a:extLst>
              <a:ext uri="{FF2B5EF4-FFF2-40B4-BE49-F238E27FC236}">
                <a16:creationId xmlns:a16="http://schemas.microsoft.com/office/drawing/2014/main" id="{2736AF3C-0650-837D-82C4-EED4419B9A00}"/>
              </a:ext>
            </a:extLst>
          </p:cNvPr>
          <p:cNvSpPr>
            <a:spLocks noGrp="1" noRot="1" noChangeAspect="1" noChangeArrowheads="1" noTextEdit="1"/>
          </p:cNvSpPr>
          <p:nvPr>
            <p:ph type="sldImg" idx="4294967295"/>
          </p:nvPr>
        </p:nvSpPr>
        <p:spPr>
          <a:ln/>
        </p:spPr>
      </p:sp>
      <p:sp>
        <p:nvSpPr>
          <p:cNvPr id="59396" name="Rectangle 3">
            <a:extLst>
              <a:ext uri="{FF2B5EF4-FFF2-40B4-BE49-F238E27FC236}">
                <a16:creationId xmlns:a16="http://schemas.microsoft.com/office/drawing/2014/main" id="{09BC7C83-7D50-E022-51BB-13C1F512E223}"/>
              </a:ext>
            </a:extLst>
          </p:cNvPr>
          <p:cNvSpPr>
            <a:spLocks noGrp="1" noChangeArrowheads="1"/>
          </p:cNvSpPr>
          <p:nvPr>
            <p:ph type="body" idx="4294967295"/>
          </p:nvPr>
        </p:nvSpPr>
        <p:spPr/>
        <p:txBody>
          <a:bodyPr/>
          <a:lstStyle/>
          <a:p>
            <a:pPr marL="685800" lvl="1" indent="-228600" eaLnBrk="1" hangingPunct="1">
              <a:buFont typeface="Wingdings" panose="05000000000000000000" pitchFamily="2" charset="2"/>
              <a:buChar char="•"/>
            </a:pPr>
            <a:r>
              <a:rPr lang="en-US" altLang="zh-CN">
                <a:solidFill>
                  <a:schemeClr val="accent2"/>
                </a:solidFill>
              </a:rPr>
              <a:t>1</a:t>
            </a:r>
            <a:r>
              <a:rPr lang="zh-CN" altLang="en-US">
                <a:solidFill>
                  <a:schemeClr val="accent2"/>
                </a:solidFill>
              </a:rPr>
              <a:t>、系统状态的可视性</a:t>
            </a:r>
            <a:r>
              <a:rPr lang="zh-CN" altLang="en-US"/>
              <a:t>：适时提供适当反馈，便于用户了解系统的状态</a:t>
            </a:r>
          </a:p>
          <a:p>
            <a:pPr marL="685800" lvl="1" indent="-228600" eaLnBrk="1" hangingPunct="1">
              <a:buFont typeface="Wingdings" panose="05000000000000000000" pitchFamily="2" charset="2"/>
              <a:buChar char="•"/>
            </a:pPr>
            <a:endParaRPr lang="zh-CN" altLang="en-US"/>
          </a:p>
          <a:p>
            <a:pPr marL="685800" lvl="1" indent="-228600" eaLnBrk="1" hangingPunct="1">
              <a:buFont typeface="Wingdings" panose="05000000000000000000" pitchFamily="2" charset="2"/>
              <a:buChar char="•"/>
            </a:pPr>
            <a:r>
              <a:rPr lang="en-US" altLang="zh-CN">
                <a:solidFill>
                  <a:schemeClr val="accent2"/>
                </a:solidFill>
              </a:rPr>
              <a:t>2</a:t>
            </a:r>
            <a:r>
              <a:rPr lang="zh-CN" altLang="en-US">
                <a:solidFill>
                  <a:schemeClr val="accent2"/>
                </a:solidFill>
              </a:rPr>
              <a:t>、系统应与真实世界相符合</a:t>
            </a:r>
            <a:r>
              <a:rPr lang="zh-CN" altLang="en-US"/>
              <a:t>：使用用户的语言，而非面向系统的概念和术语 </a:t>
            </a:r>
          </a:p>
          <a:p>
            <a:pPr marL="685800" lvl="1" indent="-228600" eaLnBrk="1" hangingPunct="1">
              <a:buFont typeface="Wingdings" panose="05000000000000000000" pitchFamily="2" charset="2"/>
              <a:buChar char="•"/>
            </a:pPr>
            <a:r>
              <a:rPr lang="zh-CN" altLang="en-US"/>
              <a:t>     使用用户熟悉的概念、术语，用户容易理解，学习。</a:t>
            </a:r>
          </a:p>
          <a:p>
            <a:pPr marL="685800" lvl="1" indent="-228600" eaLnBrk="1" hangingPunct="1">
              <a:buFont typeface="Wingdings" panose="05000000000000000000" pitchFamily="2" charset="2"/>
              <a:buChar char="•"/>
            </a:pPr>
            <a:r>
              <a:rPr lang="zh-CN" altLang="en-US"/>
              <a:t>     为什么</a:t>
            </a:r>
            <a:r>
              <a:rPr lang="en-US" altLang="zh-CN"/>
              <a:t>dos</a:t>
            </a:r>
            <a:r>
              <a:rPr lang="zh-CN" altLang="en-US"/>
              <a:t>难用？</a:t>
            </a:r>
            <a:r>
              <a:rPr lang="en-US" altLang="zh-CN"/>
              <a:t>——</a:t>
            </a:r>
            <a:r>
              <a:rPr lang="zh-CN" altLang="en-US"/>
              <a:t>需要用户有文件目录树的概念</a:t>
            </a:r>
          </a:p>
          <a:p>
            <a:pPr marL="685800" lvl="1" indent="-228600" eaLnBrk="1" hangingPunct="1">
              <a:buFont typeface="Wingdings" panose="05000000000000000000" pitchFamily="2" charset="2"/>
              <a:buChar char="•"/>
            </a:pPr>
            <a:r>
              <a:rPr lang="zh-CN" altLang="en-US"/>
              <a:t>     为什么浏览网页时，常说“网址”，而不是</a:t>
            </a:r>
            <a:r>
              <a:rPr lang="en-US" altLang="zh-CN"/>
              <a:t>IP</a:t>
            </a:r>
            <a:r>
              <a:rPr lang="zh-CN" altLang="en-US"/>
              <a:t>。</a:t>
            </a:r>
          </a:p>
          <a:p>
            <a:pPr marL="685800" lvl="1" indent="-228600" eaLnBrk="1" hangingPunct="1">
              <a:buFont typeface="Wingdings" panose="05000000000000000000" pitchFamily="2" charset="2"/>
              <a:buChar char="•"/>
            </a:pPr>
            <a:r>
              <a:rPr lang="zh-CN" altLang="en-US"/>
              <a:t>  </a:t>
            </a:r>
          </a:p>
          <a:p>
            <a:pPr marL="685800" lvl="1" indent="-228600" eaLnBrk="1" hangingPunct="1">
              <a:buFont typeface="Wingdings" panose="05000000000000000000" pitchFamily="2" charset="2"/>
              <a:buChar char="•"/>
            </a:pPr>
            <a:r>
              <a:rPr lang="en-US" altLang="zh-CN"/>
              <a:t>3</a:t>
            </a:r>
            <a:r>
              <a:rPr lang="zh-CN" altLang="en-US"/>
              <a:t>、用户的控制和自主权：提供醒目的出口，便于用户退出异常状况</a:t>
            </a:r>
          </a:p>
          <a:p>
            <a:pPr marL="685800" lvl="1" indent="-228600" eaLnBrk="1" hangingPunct="1">
              <a:buFont typeface="Wingdings" panose="05000000000000000000" pitchFamily="2" charset="2"/>
              <a:buChar char="•"/>
            </a:pPr>
            <a:r>
              <a:rPr lang="en-US" altLang="zh-CN"/>
              <a:t>4</a:t>
            </a:r>
            <a:r>
              <a:rPr lang="zh-CN" altLang="en-US"/>
              <a:t>、一致性和标准化：避免用户无法确定的不同词汇、情景、动作来表示相同的含义</a:t>
            </a:r>
          </a:p>
          <a:p>
            <a:pPr marL="228600" indent="-228600" eaLnBrk="1" hangingPunct="1"/>
            <a:r>
              <a:rPr lang="zh-CN" altLang="en-US"/>
              <a:t>       如，选择对象</a:t>
            </a:r>
            <a:r>
              <a:rPr lang="en-US" altLang="zh-CN"/>
              <a:t>——</a:t>
            </a:r>
            <a:r>
              <a:rPr lang="zh-CN" altLang="en-US"/>
              <a:t>单击，双击</a:t>
            </a:r>
            <a:r>
              <a:rPr lang="en-US" altLang="zh-CN"/>
              <a:t>——</a:t>
            </a:r>
            <a:r>
              <a:rPr lang="zh-CN" altLang="en-US"/>
              <a:t>打开或运行；</a:t>
            </a:r>
          </a:p>
          <a:p>
            <a:pPr marL="228600" indent="-228600" eaLnBrk="1" hangingPunct="1"/>
            <a:r>
              <a:rPr lang="zh-CN" altLang="en-US"/>
              <a:t>             双击也可选择，单击</a:t>
            </a:r>
            <a:r>
              <a:rPr lang="en-US" altLang="zh-CN"/>
              <a:t>——</a:t>
            </a:r>
            <a:r>
              <a:rPr lang="zh-CN" altLang="en-US"/>
              <a:t>打开</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5012B56C-F702-ED6E-1C24-1FF5C2BE9796}"/>
              </a:ext>
            </a:extLst>
          </p:cNvPr>
          <p:cNvSpPr>
            <a:spLocks noChangeShapeType="1"/>
          </p:cNvSpPr>
          <p:nvPr/>
        </p:nvSpPr>
        <p:spPr bwMode="auto">
          <a:xfrm>
            <a:off x="533400" y="457200"/>
            <a:ext cx="7924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3" name="Object 11">
            <a:extLst>
              <a:ext uri="{FF2B5EF4-FFF2-40B4-BE49-F238E27FC236}">
                <a16:creationId xmlns:a16="http://schemas.microsoft.com/office/drawing/2014/main" id="{2A298867-6BA6-8245-8C86-FDC2C8F862D4}"/>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3" name="Object 11">
                        <a:extLst>
                          <a:ext uri="{FF2B5EF4-FFF2-40B4-BE49-F238E27FC236}">
                            <a16:creationId xmlns:a16="http://schemas.microsoft.com/office/drawing/2014/main" id="{2A298867-6BA6-8245-8C86-FDC2C8F862D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D1431696-F9E4-DE23-C951-24B6AE6A965A}"/>
              </a:ext>
            </a:extLst>
          </p:cNvPr>
          <p:cNvSpPr txBox="1">
            <a:spLocks noChangeArrowheads="1"/>
          </p:cNvSpPr>
          <p:nvPr/>
        </p:nvSpPr>
        <p:spPr bwMode="auto">
          <a:xfrm>
            <a:off x="2667000" y="4038600"/>
            <a:ext cx="2743200" cy="396875"/>
          </a:xfrm>
          <a:prstGeom prst="rect">
            <a:avLst/>
          </a:prstGeom>
          <a:noFill/>
          <a:ln>
            <a:noFill/>
          </a:ln>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2000">
                <a:ea typeface="STXingkai" panose="02010800040101010101" pitchFamily="2" charset="-122"/>
              </a:rPr>
              <a:t>信息学院计算机科学系</a:t>
            </a:r>
          </a:p>
        </p:txBody>
      </p:sp>
      <p:sp>
        <p:nvSpPr>
          <p:cNvPr id="5" name="Text Box 13">
            <a:extLst>
              <a:ext uri="{FF2B5EF4-FFF2-40B4-BE49-F238E27FC236}">
                <a16:creationId xmlns:a16="http://schemas.microsoft.com/office/drawing/2014/main" id="{9C739364-56AA-DE0D-32EB-2837246D012F}"/>
              </a:ext>
            </a:extLst>
          </p:cNvPr>
          <p:cNvSpPr txBox="1">
            <a:spLocks noChangeArrowheads="1"/>
          </p:cNvSpPr>
          <p:nvPr/>
        </p:nvSpPr>
        <p:spPr bwMode="auto">
          <a:xfrm>
            <a:off x="1828800" y="3535363"/>
            <a:ext cx="1606550" cy="519112"/>
          </a:xfrm>
          <a:prstGeom prst="rect">
            <a:avLst/>
          </a:prstGeom>
          <a:noFill/>
          <a:ln>
            <a:noFill/>
          </a:ln>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2800">
                <a:ea typeface="STXingkai" panose="02010800040101010101" pitchFamily="2" charset="-122"/>
              </a:rPr>
              <a:t>西北大学</a:t>
            </a:r>
          </a:p>
        </p:txBody>
      </p:sp>
      <p:sp>
        <p:nvSpPr>
          <p:cNvPr id="6" name="Line 14">
            <a:extLst>
              <a:ext uri="{FF2B5EF4-FFF2-40B4-BE49-F238E27FC236}">
                <a16:creationId xmlns:a16="http://schemas.microsoft.com/office/drawing/2014/main" id="{0530BD7F-2F61-1339-F1F7-54383AC9EEFA}"/>
              </a:ext>
            </a:extLst>
          </p:cNvPr>
          <p:cNvSpPr>
            <a:spLocks noChangeShapeType="1"/>
          </p:cNvSpPr>
          <p:nvPr/>
        </p:nvSpPr>
        <p:spPr bwMode="auto">
          <a:xfrm>
            <a:off x="3124200" y="2286000"/>
            <a:ext cx="5257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15">
            <a:extLst>
              <a:ext uri="{FF2B5EF4-FFF2-40B4-BE49-F238E27FC236}">
                <a16:creationId xmlns:a16="http://schemas.microsoft.com/office/drawing/2014/main" id="{EDDF729C-2977-6C74-8629-F0744C64D8CC}"/>
              </a:ext>
            </a:extLst>
          </p:cNvPr>
          <p:cNvSpPr>
            <a:spLocks noChangeShapeType="1"/>
          </p:cNvSpPr>
          <p:nvPr/>
        </p:nvSpPr>
        <p:spPr bwMode="auto">
          <a:xfrm>
            <a:off x="3124200" y="4724400"/>
            <a:ext cx="5257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843" name="Rectangle 3"/>
          <p:cNvSpPr>
            <a:spLocks noGrp="1" noChangeArrowheads="1"/>
          </p:cNvSpPr>
          <p:nvPr>
            <p:ph type="ctrTitle"/>
          </p:nvPr>
        </p:nvSpPr>
        <p:spPr>
          <a:xfrm>
            <a:off x="609600" y="762000"/>
            <a:ext cx="7772400" cy="1143000"/>
          </a:xfrm>
        </p:spPr>
        <p:txBody>
          <a:bodyPr/>
          <a:lstStyle>
            <a:lvl1pPr algn="ctr">
              <a:defRPr sz="4400" b="1"/>
            </a:lvl1pPr>
          </a:lstStyle>
          <a:p>
            <a:r>
              <a:rPr lang="zh-CN" altLang="en-US" noProof="1"/>
              <a:t>单击此处编辑母版标题样式</a:t>
            </a:r>
          </a:p>
        </p:txBody>
      </p:sp>
    </p:spTree>
    <p:extLst>
      <p:ext uri="{BB962C8B-B14F-4D97-AF65-F5344CB8AC3E}">
        <p14:creationId xmlns:p14="http://schemas.microsoft.com/office/powerpoint/2010/main" val="3369793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04F06D24-8D67-A090-4E21-A52F8AB92A3E}"/>
              </a:ext>
            </a:extLst>
          </p:cNvPr>
          <p:cNvSpPr>
            <a:spLocks noGrp="1" noChangeArrowheads="1"/>
          </p:cNvSpPr>
          <p:nvPr>
            <p:ph type="sldNum" sz="quarter" idx="10"/>
          </p:nvPr>
        </p:nvSpPr>
        <p:spPr>
          <a:ln/>
        </p:spPr>
        <p:txBody>
          <a:bodyPr/>
          <a:lstStyle>
            <a:lvl1pPr>
              <a:defRPr/>
            </a:lvl1pPr>
          </a:lstStyle>
          <a:p>
            <a:pPr>
              <a:defRPr/>
            </a:pPr>
            <a:fld id="{7BDEF5F0-ED82-4ADE-ABEE-B6E6CDF3C0F3}" type="slidenum">
              <a:rPr altLang="zh-CN"/>
              <a:pPr>
                <a:defRPr/>
              </a:pPr>
              <a:t>‹#›</a:t>
            </a:fld>
            <a:endParaRPr lang="en-US" altLang="zh-CN"/>
          </a:p>
        </p:txBody>
      </p:sp>
    </p:spTree>
    <p:extLst>
      <p:ext uri="{BB962C8B-B14F-4D97-AF65-F5344CB8AC3E}">
        <p14:creationId xmlns:p14="http://schemas.microsoft.com/office/powerpoint/2010/main" val="331592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60FE8122-3964-4465-6E91-A7F39F932C79}"/>
              </a:ext>
            </a:extLst>
          </p:cNvPr>
          <p:cNvSpPr>
            <a:spLocks noGrp="1" noChangeArrowheads="1"/>
          </p:cNvSpPr>
          <p:nvPr>
            <p:ph type="sldNum" sz="quarter" idx="10"/>
          </p:nvPr>
        </p:nvSpPr>
        <p:spPr>
          <a:ln/>
        </p:spPr>
        <p:txBody>
          <a:bodyPr/>
          <a:lstStyle>
            <a:lvl1pPr>
              <a:defRPr/>
            </a:lvl1pPr>
          </a:lstStyle>
          <a:p>
            <a:pPr>
              <a:defRPr/>
            </a:pPr>
            <a:fld id="{0EE452FD-012E-4308-9A08-2CEFFAA19FAF}" type="slidenum">
              <a:rPr altLang="zh-CN"/>
              <a:pPr>
                <a:defRPr/>
              </a:pPr>
              <a:t>‹#›</a:t>
            </a:fld>
            <a:endParaRPr lang="en-US" altLang="zh-CN"/>
          </a:p>
        </p:txBody>
      </p:sp>
    </p:spTree>
    <p:extLst>
      <p:ext uri="{BB962C8B-B14F-4D97-AF65-F5344CB8AC3E}">
        <p14:creationId xmlns:p14="http://schemas.microsoft.com/office/powerpoint/2010/main" val="82277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A0C53F65-1A10-20F8-2AE8-7CAAAFB4F807}"/>
              </a:ext>
            </a:extLst>
          </p:cNvPr>
          <p:cNvSpPr>
            <a:spLocks noChangeShapeType="1"/>
          </p:cNvSpPr>
          <p:nvPr/>
        </p:nvSpPr>
        <p:spPr bwMode="auto">
          <a:xfrm>
            <a:off x="533400" y="457200"/>
            <a:ext cx="80772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9">
            <a:extLst>
              <a:ext uri="{FF2B5EF4-FFF2-40B4-BE49-F238E27FC236}">
                <a16:creationId xmlns:a16="http://schemas.microsoft.com/office/drawing/2014/main" id="{B5200B13-63C4-BDF6-93B3-D455A3E6A9DC}"/>
              </a:ext>
            </a:extLst>
          </p:cNvPr>
          <p:cNvSpPr>
            <a:spLocks noChangeShapeType="1"/>
          </p:cNvSpPr>
          <p:nvPr/>
        </p:nvSpPr>
        <p:spPr bwMode="auto">
          <a:xfrm>
            <a:off x="3962400" y="5562600"/>
            <a:ext cx="45720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Object 10">
            <a:extLst>
              <a:ext uri="{FF2B5EF4-FFF2-40B4-BE49-F238E27FC236}">
                <a16:creationId xmlns:a16="http://schemas.microsoft.com/office/drawing/2014/main" id="{FDD037D4-6A99-2709-2515-8273BA48F25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 name="Text Box 11">
            <a:extLst>
              <a:ext uri="{FF2B5EF4-FFF2-40B4-BE49-F238E27FC236}">
                <a16:creationId xmlns:a16="http://schemas.microsoft.com/office/drawing/2014/main" id="{F6AA1199-CB25-C820-3B35-0CB756929CBD}"/>
              </a:ext>
            </a:extLst>
          </p:cNvPr>
          <p:cNvSpPr txBox="1">
            <a:spLocks noChangeArrowheads="1"/>
          </p:cNvSpPr>
          <p:nvPr/>
        </p:nvSpPr>
        <p:spPr bwMode="auto">
          <a:xfrm>
            <a:off x="4343400" y="5715000"/>
            <a:ext cx="3352800" cy="396875"/>
          </a:xfrm>
          <a:prstGeom prst="rect">
            <a:avLst/>
          </a:prstGeom>
          <a:noFill/>
          <a:ln>
            <a:noFill/>
          </a:ln>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2000">
                <a:ea typeface="楷体_GB2312" pitchFamily="49" charset="-122"/>
              </a:rPr>
              <a:t>华庆一教授</a:t>
            </a:r>
          </a:p>
        </p:txBody>
      </p:sp>
      <p:sp>
        <p:nvSpPr>
          <p:cNvPr id="8" name="Text Box 13">
            <a:extLst>
              <a:ext uri="{FF2B5EF4-FFF2-40B4-BE49-F238E27FC236}">
                <a16:creationId xmlns:a16="http://schemas.microsoft.com/office/drawing/2014/main" id="{BAB7AD9D-353B-D76D-F9FF-3BF62185F0D2}"/>
              </a:ext>
            </a:extLst>
          </p:cNvPr>
          <p:cNvSpPr txBox="1">
            <a:spLocks noChangeArrowheads="1"/>
          </p:cNvSpPr>
          <p:nvPr/>
        </p:nvSpPr>
        <p:spPr bwMode="auto">
          <a:xfrm>
            <a:off x="2286000" y="6019800"/>
            <a:ext cx="1098550" cy="366713"/>
          </a:xfrm>
          <a:prstGeom prst="rect">
            <a:avLst/>
          </a:prstGeom>
          <a:noFill/>
          <a:ln>
            <a:noFill/>
          </a:ln>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1800" b="1">
                <a:ea typeface="STXingkai" panose="02010800040101010101" pitchFamily="2" charset="-122"/>
              </a:rPr>
              <a:t>西北大学</a:t>
            </a:r>
          </a:p>
        </p:txBody>
      </p:sp>
      <p:sp>
        <p:nvSpPr>
          <p:cNvPr id="9" name="Text Box 14">
            <a:extLst>
              <a:ext uri="{FF2B5EF4-FFF2-40B4-BE49-F238E27FC236}">
                <a16:creationId xmlns:a16="http://schemas.microsoft.com/office/drawing/2014/main" id="{87F5E013-1134-0EB1-A70F-B62149100555}"/>
              </a:ext>
            </a:extLst>
          </p:cNvPr>
          <p:cNvSpPr txBox="1">
            <a:spLocks noChangeArrowheads="1"/>
          </p:cNvSpPr>
          <p:nvPr/>
        </p:nvSpPr>
        <p:spPr bwMode="auto">
          <a:xfrm>
            <a:off x="3352800" y="6243638"/>
            <a:ext cx="2216150" cy="336550"/>
          </a:xfrm>
          <a:prstGeom prst="rect">
            <a:avLst/>
          </a:prstGeom>
          <a:noFill/>
          <a:ln>
            <a:noFill/>
          </a:ln>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1600">
                <a:ea typeface="STXingkai" panose="02010800040101010101" pitchFamily="2" charset="-122"/>
              </a:rPr>
              <a:t>信息学院计算机科学系</a:t>
            </a:r>
          </a:p>
        </p:txBody>
      </p:sp>
      <p:sp>
        <p:nvSpPr>
          <p:cNvPr id="10" name="文本框 16">
            <a:extLst>
              <a:ext uri="{FF2B5EF4-FFF2-40B4-BE49-F238E27FC236}">
                <a16:creationId xmlns:a16="http://schemas.microsoft.com/office/drawing/2014/main" id="{2FE80BBA-7D0C-C137-5BAE-471103460E71}"/>
              </a:ext>
            </a:extLst>
          </p:cNvPr>
          <p:cNvSpPr txBox="1"/>
          <p:nvPr/>
        </p:nvSpPr>
        <p:spPr>
          <a:xfrm>
            <a:off x="4364355" y="5736590"/>
            <a:ext cx="1431290" cy="460375"/>
          </a:xfrm>
          <a:prstGeom prst="rect">
            <a:avLst/>
          </a:prstGeom>
          <a:solidFill>
            <a:schemeClr val="accent3"/>
          </a:solidFill>
        </p:spPr>
        <p:txBody>
          <a:bodyPr>
            <a:spAutoFit/>
          </a:bodyPr>
          <a:lstStyle/>
          <a:p>
            <a:pPr eaLnBrk="1" hangingPunct="1">
              <a:buFont typeface="Arial" panose="020B0604020202020204" pitchFamily="34" charset="0"/>
              <a:buNone/>
              <a:defRPr/>
            </a:pPr>
            <a:r>
              <a:rPr lang="zh-CN" altLang="en-US" noProof="1">
                <a:ln w="6600">
                  <a:solidFill>
                    <a:schemeClr val="accent2"/>
                  </a:solidFill>
                  <a:prstDash val="solid"/>
                </a:ln>
                <a:solidFill>
                  <a:srgbClr val="FFFFFF"/>
                </a:solidFill>
                <a:effectLst>
                  <a:outerShdw dist="38100" dir="2700000" algn="tl" rotWithShape="0">
                    <a:schemeClr val="accent2"/>
                  </a:outerShdw>
                </a:effectLst>
              </a:rPr>
              <a:t>人机交互</a:t>
            </a:r>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灯片编号占位符 3">
            <a:extLst>
              <a:ext uri="{FF2B5EF4-FFF2-40B4-BE49-F238E27FC236}">
                <a16:creationId xmlns:a16="http://schemas.microsoft.com/office/drawing/2014/main" id="{C5CB9F7D-EC57-F7A8-005F-BFDAAEDE37EC}"/>
              </a:ext>
            </a:extLst>
          </p:cNvPr>
          <p:cNvSpPr>
            <a:spLocks noGrp="1"/>
          </p:cNvSpPr>
          <p:nvPr>
            <p:ph type="sldNum" sz="quarter" idx="10"/>
          </p:nvPr>
        </p:nvSpPr>
        <p:spPr/>
        <p:txBody>
          <a:bodyPr/>
          <a:lstStyle>
            <a:lvl1pPr>
              <a:defRPr smtClean="0"/>
            </a:lvl1pPr>
          </a:lstStyle>
          <a:p>
            <a:pPr>
              <a:defRPr/>
            </a:pPr>
            <a:fld id="{EF44C0D0-61A9-4494-9B5A-A9809FE13C16}" type="slidenum">
              <a:rPr altLang="zh-CN"/>
              <a:pPr>
                <a:defRPr/>
              </a:pPr>
              <a:t>‹#›</a:t>
            </a:fld>
            <a:endParaRPr lang="en-US" altLang="zh-CN"/>
          </a:p>
        </p:txBody>
      </p:sp>
    </p:spTree>
    <p:extLst>
      <p:ext uri="{BB962C8B-B14F-4D97-AF65-F5344CB8AC3E}">
        <p14:creationId xmlns:p14="http://schemas.microsoft.com/office/powerpoint/2010/main" val="121322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423F484D-0E66-35A5-E591-88DA3E3173E4}"/>
              </a:ext>
            </a:extLst>
          </p:cNvPr>
          <p:cNvSpPr>
            <a:spLocks noGrp="1" noChangeArrowheads="1"/>
          </p:cNvSpPr>
          <p:nvPr>
            <p:ph type="sldNum" sz="quarter" idx="10"/>
          </p:nvPr>
        </p:nvSpPr>
        <p:spPr>
          <a:ln/>
        </p:spPr>
        <p:txBody>
          <a:bodyPr/>
          <a:lstStyle>
            <a:lvl1pPr>
              <a:defRPr/>
            </a:lvl1pPr>
          </a:lstStyle>
          <a:p>
            <a:pPr>
              <a:defRPr/>
            </a:pPr>
            <a:fld id="{258D155F-6A99-49EA-AC53-0E91DA32E80E}" type="slidenum">
              <a:rPr altLang="zh-CN"/>
              <a:pPr>
                <a:defRPr/>
              </a:pPr>
              <a:t>‹#›</a:t>
            </a:fld>
            <a:endParaRPr lang="en-US" altLang="zh-CN"/>
          </a:p>
        </p:txBody>
      </p:sp>
    </p:spTree>
    <p:extLst>
      <p:ext uri="{BB962C8B-B14F-4D97-AF65-F5344CB8AC3E}">
        <p14:creationId xmlns:p14="http://schemas.microsoft.com/office/powerpoint/2010/main" val="349649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877FDF87-9671-6AC1-4180-5325AF5A7ABC}"/>
              </a:ext>
            </a:extLst>
          </p:cNvPr>
          <p:cNvSpPr>
            <a:spLocks noGrp="1" noChangeArrowheads="1"/>
          </p:cNvSpPr>
          <p:nvPr>
            <p:ph type="sldNum" sz="quarter" idx="10"/>
          </p:nvPr>
        </p:nvSpPr>
        <p:spPr>
          <a:ln/>
        </p:spPr>
        <p:txBody>
          <a:bodyPr/>
          <a:lstStyle>
            <a:lvl1pPr>
              <a:defRPr/>
            </a:lvl1pPr>
          </a:lstStyle>
          <a:p>
            <a:pPr>
              <a:defRPr/>
            </a:pPr>
            <a:fld id="{FECF7B92-F595-49B0-8C4E-EC54557D2C4C}" type="slidenum">
              <a:rPr altLang="zh-CN"/>
              <a:pPr>
                <a:defRPr/>
              </a:pPr>
              <a:t>‹#›</a:t>
            </a:fld>
            <a:endParaRPr lang="en-US" altLang="zh-CN"/>
          </a:p>
        </p:txBody>
      </p:sp>
    </p:spTree>
    <p:extLst>
      <p:ext uri="{BB962C8B-B14F-4D97-AF65-F5344CB8AC3E}">
        <p14:creationId xmlns:p14="http://schemas.microsoft.com/office/powerpoint/2010/main" val="44956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0D5C9FBE-05F6-C74C-4185-22D6E43BCD18}"/>
              </a:ext>
            </a:extLst>
          </p:cNvPr>
          <p:cNvSpPr>
            <a:spLocks noGrp="1" noChangeArrowheads="1"/>
          </p:cNvSpPr>
          <p:nvPr>
            <p:ph type="sldNum" sz="quarter" idx="10"/>
          </p:nvPr>
        </p:nvSpPr>
        <p:spPr>
          <a:ln/>
        </p:spPr>
        <p:txBody>
          <a:bodyPr/>
          <a:lstStyle>
            <a:lvl1pPr>
              <a:defRPr/>
            </a:lvl1pPr>
          </a:lstStyle>
          <a:p>
            <a:pPr>
              <a:defRPr/>
            </a:pPr>
            <a:fld id="{738C905E-75E1-4011-B6AC-F37D80BA76FD}" type="slidenum">
              <a:rPr altLang="zh-CN"/>
              <a:pPr>
                <a:defRPr/>
              </a:pPr>
              <a:t>‹#›</a:t>
            </a:fld>
            <a:endParaRPr lang="en-US" altLang="zh-CN"/>
          </a:p>
        </p:txBody>
      </p:sp>
    </p:spTree>
    <p:extLst>
      <p:ext uri="{BB962C8B-B14F-4D97-AF65-F5344CB8AC3E}">
        <p14:creationId xmlns:p14="http://schemas.microsoft.com/office/powerpoint/2010/main" val="406841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8121B227-1727-40FF-5DFD-CD14BB29B9A7}"/>
              </a:ext>
            </a:extLst>
          </p:cNvPr>
          <p:cNvSpPr>
            <a:spLocks noGrp="1" noChangeArrowheads="1"/>
          </p:cNvSpPr>
          <p:nvPr>
            <p:ph type="sldNum" sz="quarter" idx="10"/>
          </p:nvPr>
        </p:nvSpPr>
        <p:spPr>
          <a:ln/>
        </p:spPr>
        <p:txBody>
          <a:bodyPr/>
          <a:lstStyle>
            <a:lvl1pPr>
              <a:defRPr/>
            </a:lvl1pPr>
          </a:lstStyle>
          <a:p>
            <a:pPr>
              <a:defRPr/>
            </a:pPr>
            <a:fld id="{5BDE2946-140D-43A3-9E81-1BFBD3810FC3}" type="slidenum">
              <a:rPr altLang="zh-CN"/>
              <a:pPr>
                <a:defRPr/>
              </a:pPr>
              <a:t>‹#›</a:t>
            </a:fld>
            <a:endParaRPr lang="en-US" altLang="zh-CN"/>
          </a:p>
        </p:txBody>
      </p:sp>
    </p:spTree>
    <p:extLst>
      <p:ext uri="{BB962C8B-B14F-4D97-AF65-F5344CB8AC3E}">
        <p14:creationId xmlns:p14="http://schemas.microsoft.com/office/powerpoint/2010/main" val="366204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32BC9403-21F6-7A11-0C86-C3DAE24A00E8}"/>
              </a:ext>
            </a:extLst>
          </p:cNvPr>
          <p:cNvSpPr>
            <a:spLocks noGrp="1" noChangeArrowheads="1"/>
          </p:cNvSpPr>
          <p:nvPr>
            <p:ph type="sldNum" sz="quarter" idx="10"/>
          </p:nvPr>
        </p:nvSpPr>
        <p:spPr>
          <a:ln/>
        </p:spPr>
        <p:txBody>
          <a:bodyPr/>
          <a:lstStyle>
            <a:lvl1pPr>
              <a:defRPr/>
            </a:lvl1pPr>
          </a:lstStyle>
          <a:p>
            <a:pPr>
              <a:defRPr/>
            </a:pPr>
            <a:fld id="{F90D2C02-B181-410B-A18A-239F7AE389C7}" type="slidenum">
              <a:rPr altLang="zh-CN"/>
              <a:pPr>
                <a:defRPr/>
              </a:pPr>
              <a:t>‹#›</a:t>
            </a:fld>
            <a:endParaRPr lang="en-US" altLang="zh-CN"/>
          </a:p>
        </p:txBody>
      </p:sp>
    </p:spTree>
    <p:extLst>
      <p:ext uri="{BB962C8B-B14F-4D97-AF65-F5344CB8AC3E}">
        <p14:creationId xmlns:p14="http://schemas.microsoft.com/office/powerpoint/2010/main" val="1884122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334F8DFB-C117-A637-2522-7093A682143C}"/>
              </a:ext>
            </a:extLst>
          </p:cNvPr>
          <p:cNvSpPr>
            <a:spLocks noGrp="1" noChangeArrowheads="1"/>
          </p:cNvSpPr>
          <p:nvPr>
            <p:ph type="sldNum" sz="quarter" idx="10"/>
          </p:nvPr>
        </p:nvSpPr>
        <p:spPr>
          <a:ln/>
        </p:spPr>
        <p:txBody>
          <a:bodyPr/>
          <a:lstStyle>
            <a:lvl1pPr>
              <a:defRPr/>
            </a:lvl1pPr>
          </a:lstStyle>
          <a:p>
            <a:pPr>
              <a:defRPr/>
            </a:pPr>
            <a:fld id="{D29927D7-4494-4A7A-92DF-80DF537A6D41}" type="slidenum">
              <a:rPr altLang="zh-CN"/>
              <a:pPr>
                <a:defRPr/>
              </a:pPr>
              <a:t>‹#›</a:t>
            </a:fld>
            <a:endParaRPr lang="en-US" altLang="zh-CN"/>
          </a:p>
        </p:txBody>
      </p:sp>
    </p:spTree>
    <p:extLst>
      <p:ext uri="{BB962C8B-B14F-4D97-AF65-F5344CB8AC3E}">
        <p14:creationId xmlns:p14="http://schemas.microsoft.com/office/powerpoint/2010/main" val="28478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CDBF15BC-D628-A7B1-358A-B48B1B013C92}"/>
              </a:ext>
            </a:extLst>
          </p:cNvPr>
          <p:cNvSpPr>
            <a:spLocks noGrp="1" noChangeArrowheads="1"/>
          </p:cNvSpPr>
          <p:nvPr>
            <p:ph type="sldNum" sz="quarter" idx="10"/>
          </p:nvPr>
        </p:nvSpPr>
        <p:spPr>
          <a:ln/>
        </p:spPr>
        <p:txBody>
          <a:bodyPr/>
          <a:lstStyle>
            <a:lvl1pPr>
              <a:defRPr/>
            </a:lvl1pPr>
          </a:lstStyle>
          <a:p>
            <a:pPr>
              <a:defRPr/>
            </a:pPr>
            <a:fld id="{83AAE0E0-4A96-43FE-9FEB-43AA1F40E7BB}" type="slidenum">
              <a:rPr altLang="zh-CN"/>
              <a:pPr>
                <a:defRPr/>
              </a:pPr>
              <a:t>‹#›</a:t>
            </a:fld>
            <a:endParaRPr lang="en-US" altLang="zh-CN"/>
          </a:p>
        </p:txBody>
      </p:sp>
    </p:spTree>
    <p:extLst>
      <p:ext uri="{BB962C8B-B14F-4D97-AF65-F5344CB8AC3E}">
        <p14:creationId xmlns:p14="http://schemas.microsoft.com/office/powerpoint/2010/main" val="48320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05285C68-840C-F8EC-F919-B18893E06471}"/>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453268FA-990D-49EC-39F6-51D546806155}"/>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Line 8">
            <a:extLst>
              <a:ext uri="{FF2B5EF4-FFF2-40B4-BE49-F238E27FC236}">
                <a16:creationId xmlns:a16="http://schemas.microsoft.com/office/drawing/2014/main" id="{08D21A68-9EB5-4EE1-F476-4E39357FE02A}"/>
              </a:ext>
            </a:extLst>
          </p:cNvPr>
          <p:cNvSpPr>
            <a:spLocks noChangeShapeType="1"/>
          </p:cNvSpPr>
          <p:nvPr/>
        </p:nvSpPr>
        <p:spPr bwMode="auto">
          <a:xfrm>
            <a:off x="533400" y="457200"/>
            <a:ext cx="80772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Line 9">
            <a:extLst>
              <a:ext uri="{FF2B5EF4-FFF2-40B4-BE49-F238E27FC236}">
                <a16:creationId xmlns:a16="http://schemas.microsoft.com/office/drawing/2014/main" id="{8B1EC2CB-2768-5CD6-C598-A41636E843E1}"/>
              </a:ext>
            </a:extLst>
          </p:cNvPr>
          <p:cNvSpPr>
            <a:spLocks noChangeShapeType="1"/>
          </p:cNvSpPr>
          <p:nvPr/>
        </p:nvSpPr>
        <p:spPr bwMode="auto">
          <a:xfrm>
            <a:off x="3962400" y="5562600"/>
            <a:ext cx="45720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030" name="Object 10">
            <a:extLst>
              <a:ext uri="{FF2B5EF4-FFF2-40B4-BE49-F238E27FC236}">
                <a16:creationId xmlns:a16="http://schemas.microsoft.com/office/drawing/2014/main" id="{87AB8225-8C1D-7235-A5A2-5CDE9F309025}"/>
              </a:ext>
            </a:extLst>
          </p:cNvPr>
          <p:cNvGraphicFramePr>
            <a:graphicFrameLocks/>
          </p:cNvGraphicFramePr>
          <p:nvPr/>
        </p:nvGraphicFramePr>
        <p:xfrm>
          <a:off x="3352800" y="5562600"/>
          <a:ext cx="609600" cy="595313"/>
        </p:xfrm>
        <a:graphic>
          <a:graphicData uri="http://schemas.openxmlformats.org/presentationml/2006/ole">
            <mc:AlternateContent xmlns:mc="http://schemas.openxmlformats.org/markup-compatibility/2006">
              <mc:Choice xmlns:v="urn:schemas-microsoft-com:vml" Requires="v">
                <p:oleObj r:id="rId13" imgW="756920" imgH="734060" progId="Word.Document.8">
                  <p:embed/>
                </p:oleObj>
              </mc:Choice>
              <mc:Fallback>
                <p:oleObj r:id="rId13" imgW="756920" imgH="734060" progId="Word.Document.8">
                  <p:embed/>
                  <p:pic>
                    <p:nvPicPr>
                      <p:cNvPr id="1030" name="Object 10">
                        <a:extLst>
                          <a:ext uri="{FF2B5EF4-FFF2-40B4-BE49-F238E27FC236}">
                            <a16:creationId xmlns:a16="http://schemas.microsoft.com/office/drawing/2014/main" id="{87AB8225-8C1D-7235-A5A2-5CDE9F309025}"/>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1" name="Text Box 11">
            <a:extLst>
              <a:ext uri="{FF2B5EF4-FFF2-40B4-BE49-F238E27FC236}">
                <a16:creationId xmlns:a16="http://schemas.microsoft.com/office/drawing/2014/main" id="{4C3B68B5-C9BA-995C-B19D-0DEAFBC59DD0}"/>
              </a:ext>
            </a:extLst>
          </p:cNvPr>
          <p:cNvSpPr txBox="1">
            <a:spLocks noChangeArrowheads="1"/>
          </p:cNvSpPr>
          <p:nvPr/>
        </p:nvSpPr>
        <p:spPr bwMode="auto">
          <a:xfrm>
            <a:off x="4343400" y="5715000"/>
            <a:ext cx="3352800" cy="396875"/>
          </a:xfrm>
          <a:prstGeom prst="rect">
            <a:avLst/>
          </a:prstGeom>
          <a:noFill/>
          <a:ln>
            <a:noFill/>
          </a:ln>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2000">
                <a:ea typeface="楷体_GB2312" pitchFamily="49" charset="-122"/>
              </a:rPr>
              <a:t>华庆一教授</a:t>
            </a:r>
          </a:p>
        </p:txBody>
      </p:sp>
      <p:sp>
        <p:nvSpPr>
          <p:cNvPr id="1036" name="Rectangle 12">
            <a:extLst>
              <a:ext uri="{FF2B5EF4-FFF2-40B4-BE49-F238E27FC236}">
                <a16:creationId xmlns:a16="http://schemas.microsoft.com/office/drawing/2014/main" id="{EA25C3F1-52B7-091E-CD3C-C2CF298D04D3}"/>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800" noProof="1" smtClean="0"/>
            </a:lvl1pPr>
          </a:lstStyle>
          <a:p>
            <a:pPr>
              <a:defRPr/>
            </a:pPr>
            <a:fld id="{CE584F5A-684F-48D2-8B53-5F4237EBF0BE}" type="slidenum">
              <a:rPr altLang="zh-CN"/>
              <a:pPr>
                <a:defRPr/>
              </a:pPr>
              <a:t>‹#›</a:t>
            </a:fld>
            <a:endParaRPr lang="en-US" altLang="zh-CN"/>
          </a:p>
        </p:txBody>
      </p:sp>
      <p:sp>
        <p:nvSpPr>
          <p:cNvPr id="1033" name="Text Box 13">
            <a:extLst>
              <a:ext uri="{FF2B5EF4-FFF2-40B4-BE49-F238E27FC236}">
                <a16:creationId xmlns:a16="http://schemas.microsoft.com/office/drawing/2014/main" id="{ED77BA6E-4CDA-6590-F3DF-5EF88BC45F13}"/>
              </a:ext>
            </a:extLst>
          </p:cNvPr>
          <p:cNvSpPr txBox="1">
            <a:spLocks noChangeArrowheads="1"/>
          </p:cNvSpPr>
          <p:nvPr/>
        </p:nvSpPr>
        <p:spPr bwMode="auto">
          <a:xfrm>
            <a:off x="2286000" y="6019800"/>
            <a:ext cx="1098550" cy="366713"/>
          </a:xfrm>
          <a:prstGeom prst="rect">
            <a:avLst/>
          </a:prstGeom>
          <a:noFill/>
          <a:ln>
            <a:noFill/>
          </a:ln>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1800" b="1">
                <a:ea typeface="STXingkai" panose="02010800040101010101" pitchFamily="2" charset="-122"/>
              </a:rPr>
              <a:t>西北大学</a:t>
            </a:r>
          </a:p>
        </p:txBody>
      </p:sp>
      <p:sp>
        <p:nvSpPr>
          <p:cNvPr id="1034" name="Text Box 14">
            <a:extLst>
              <a:ext uri="{FF2B5EF4-FFF2-40B4-BE49-F238E27FC236}">
                <a16:creationId xmlns:a16="http://schemas.microsoft.com/office/drawing/2014/main" id="{9E5D2A95-06FA-3AC5-1F3C-B5267BDB2CC9}"/>
              </a:ext>
            </a:extLst>
          </p:cNvPr>
          <p:cNvSpPr txBox="1">
            <a:spLocks noChangeArrowheads="1"/>
          </p:cNvSpPr>
          <p:nvPr/>
        </p:nvSpPr>
        <p:spPr bwMode="auto">
          <a:xfrm>
            <a:off x="3352800" y="6243638"/>
            <a:ext cx="2216150" cy="336550"/>
          </a:xfrm>
          <a:prstGeom prst="rect">
            <a:avLst/>
          </a:prstGeom>
          <a:noFill/>
          <a:ln>
            <a:noFill/>
          </a:ln>
        </p:spPr>
        <p:txBody>
          <a:bodyPr wrap="none">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kumimoji="1" lang="zh-CN" altLang="en-US" sz="1600">
                <a:ea typeface="STXingkai" panose="02010800040101010101" pitchFamily="2" charset="-122"/>
              </a:rPr>
              <a:t>信息学院计算机科学系</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黑体" panose="02010609060101010101" pitchFamily="49"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1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1900">
          <a:solidFill>
            <a:schemeClr val="tx1"/>
          </a:solidFill>
          <a:latin typeface="+mn-lt"/>
          <a:ea typeface="+mn-ea"/>
        </a:defRPr>
      </a:lvl4pPr>
      <a:lvl5pPr marL="2057400" indent="-228600" algn="l" rtl="0" eaLnBrk="0" fontAlgn="base" hangingPunct="0">
        <a:spcBef>
          <a:spcPct val="20000"/>
        </a:spcBef>
        <a:spcAft>
          <a:spcPct val="0"/>
        </a:spcAft>
        <a:buChar char="»"/>
        <a:defRPr sz="1700">
          <a:solidFill>
            <a:schemeClr val="tx1"/>
          </a:solidFill>
          <a:latin typeface="+mn-lt"/>
          <a:ea typeface="+mn-ea"/>
        </a:defRPr>
      </a:lvl5pPr>
      <a:lvl6pPr marL="2514600" indent="-228600" algn="l" rtl="0" fontAlgn="base">
        <a:spcBef>
          <a:spcPct val="20000"/>
        </a:spcBef>
        <a:spcAft>
          <a:spcPct val="0"/>
        </a:spcAft>
        <a:buChar char="»"/>
        <a:defRPr kumimoji="1" sz="1700">
          <a:solidFill>
            <a:schemeClr val="tx1"/>
          </a:solidFill>
          <a:latin typeface="+mn-lt"/>
          <a:ea typeface="+mn-ea"/>
        </a:defRPr>
      </a:lvl6pPr>
      <a:lvl7pPr marL="2971800" indent="-228600" algn="l" rtl="0" fontAlgn="base">
        <a:spcBef>
          <a:spcPct val="20000"/>
        </a:spcBef>
        <a:spcAft>
          <a:spcPct val="0"/>
        </a:spcAft>
        <a:buChar char="»"/>
        <a:defRPr kumimoji="1" sz="1700">
          <a:solidFill>
            <a:schemeClr val="tx1"/>
          </a:solidFill>
          <a:latin typeface="+mn-lt"/>
          <a:ea typeface="+mn-ea"/>
        </a:defRPr>
      </a:lvl7pPr>
      <a:lvl8pPr marL="3429000" indent="-228600" algn="l" rtl="0" fontAlgn="base">
        <a:spcBef>
          <a:spcPct val="20000"/>
        </a:spcBef>
        <a:spcAft>
          <a:spcPct val="0"/>
        </a:spcAft>
        <a:buChar char="»"/>
        <a:defRPr kumimoji="1" sz="1700">
          <a:solidFill>
            <a:schemeClr val="tx1"/>
          </a:solidFill>
          <a:latin typeface="+mn-lt"/>
          <a:ea typeface="+mn-ea"/>
        </a:defRPr>
      </a:lvl8pPr>
      <a:lvl9pPr marL="3886200" indent="-228600" algn="l" rtl="0" fontAlgn="base">
        <a:spcBef>
          <a:spcPct val="20000"/>
        </a:spcBef>
        <a:spcAft>
          <a:spcPct val="0"/>
        </a:spcAft>
        <a:buChar char="»"/>
        <a:defRPr kumimoji="1"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6.png"/><Relationship Id="rId42" Type="http://schemas.openxmlformats.org/officeDocument/2006/relationships/customXml" Target="../ink/ink20.xml"/><Relationship Id="rId47" Type="http://schemas.openxmlformats.org/officeDocument/2006/relationships/image" Target="../media/image29.png"/><Relationship Id="rId63" Type="http://schemas.openxmlformats.org/officeDocument/2006/relationships/image" Target="../media/image37.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50.png"/><Relationship Id="rId16" Type="http://schemas.openxmlformats.org/officeDocument/2006/relationships/customXml" Target="../ink/ink7.xml"/><Relationship Id="rId11" Type="http://schemas.openxmlformats.org/officeDocument/2006/relationships/image" Target="../media/image11.png"/><Relationship Id="rId32" Type="http://schemas.openxmlformats.org/officeDocument/2006/relationships/customXml" Target="../ink/ink15.xml"/><Relationship Id="rId37" Type="http://schemas.openxmlformats.org/officeDocument/2006/relationships/image" Target="../media/image24.png"/><Relationship Id="rId53" Type="http://schemas.openxmlformats.org/officeDocument/2006/relationships/image" Target="../media/image32.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5.png"/><Relationship Id="rId5" Type="http://schemas.openxmlformats.org/officeDocument/2006/relationships/image" Target="../media/image8.png"/><Relationship Id="rId90" Type="http://schemas.openxmlformats.org/officeDocument/2006/relationships/customXml" Target="../ink/ink44.xml"/><Relationship Id="rId22" Type="http://schemas.openxmlformats.org/officeDocument/2006/relationships/customXml" Target="../ink/ink10.xml"/><Relationship Id="rId27" Type="http://schemas.openxmlformats.org/officeDocument/2006/relationships/image" Target="../media/image19.png"/><Relationship Id="rId43" Type="http://schemas.openxmlformats.org/officeDocument/2006/relationships/image" Target="../media/image27.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40.png"/><Relationship Id="rId8" Type="http://schemas.openxmlformats.org/officeDocument/2006/relationships/customXml" Target="../ink/ink3.xml"/><Relationship Id="rId51" Type="http://schemas.openxmlformats.org/officeDocument/2006/relationships/image" Target="../media/image31.png"/><Relationship Id="rId72" Type="http://schemas.openxmlformats.org/officeDocument/2006/relationships/customXml" Target="../ink/ink35.xml"/><Relationship Id="rId80" Type="http://schemas.openxmlformats.org/officeDocument/2006/relationships/customXml" Target="../ink/ink39.xml"/><Relationship Id="rId85" Type="http://schemas.openxmlformats.org/officeDocument/2006/relationships/image" Target="../media/image48.png"/><Relationship Id="rId93" Type="http://schemas.openxmlformats.org/officeDocument/2006/relationships/image" Target="../media/image52.png"/><Relationship Id="rId3" Type="http://schemas.openxmlformats.org/officeDocument/2006/relationships/image" Target="../media/image7.emf"/><Relationship Id="rId12" Type="http://schemas.openxmlformats.org/officeDocument/2006/relationships/customXml" Target="../ink/ink5.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5.png"/><Relationship Id="rId67" Type="http://schemas.openxmlformats.org/officeDocument/2006/relationships/image" Target="../media/image39.png"/><Relationship Id="rId20" Type="http://schemas.openxmlformats.org/officeDocument/2006/relationships/customXml" Target="../ink/ink9.xml"/><Relationship Id="rId41" Type="http://schemas.openxmlformats.org/officeDocument/2006/relationships/image" Target="../media/image26.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3.png"/><Relationship Id="rId83" Type="http://schemas.openxmlformats.org/officeDocument/2006/relationships/image" Target="../media/image47.png"/><Relationship Id="rId88" Type="http://schemas.openxmlformats.org/officeDocument/2006/relationships/customXml" Target="../ink/ink43.xml"/><Relationship Id="rId91"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0.png"/><Relationship Id="rId57" Type="http://schemas.openxmlformats.org/officeDocument/2006/relationships/image" Target="../media/image34.png"/><Relationship Id="rId10" Type="http://schemas.openxmlformats.org/officeDocument/2006/relationships/customXml" Target="../ink/ink4.xml"/><Relationship Id="rId31" Type="http://schemas.openxmlformats.org/officeDocument/2006/relationships/image" Target="../media/image21.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8.png"/><Relationship Id="rId73" Type="http://schemas.openxmlformats.org/officeDocument/2006/relationships/image" Target="../media/image42.png"/><Relationship Id="rId78" Type="http://schemas.openxmlformats.org/officeDocument/2006/relationships/customXml" Target="../ink/ink38.xml"/><Relationship Id="rId81" Type="http://schemas.openxmlformats.org/officeDocument/2006/relationships/image" Target="../media/image46.png"/><Relationship Id="rId86" Type="http://schemas.openxmlformats.org/officeDocument/2006/relationships/customXml" Target="../ink/ink42.xml"/><Relationship Id="rId4" Type="http://schemas.openxmlformats.org/officeDocument/2006/relationships/customXml" Target="../ink/ink1.xml"/><Relationship Id="rId9"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customXml" Target="../ink/ink8.xml"/><Relationship Id="rId39" Type="http://schemas.openxmlformats.org/officeDocument/2006/relationships/image" Target="../media/image25.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3.png"/><Relationship Id="rId76" Type="http://schemas.openxmlformats.org/officeDocument/2006/relationships/customXml" Target="../ink/ink37.xml"/><Relationship Id="rId7" Type="http://schemas.openxmlformats.org/officeDocument/2006/relationships/image" Target="../media/image9.png"/><Relationship Id="rId71" Type="http://schemas.openxmlformats.org/officeDocument/2006/relationships/image" Target="../media/image41.png"/><Relationship Id="rId92" Type="http://schemas.openxmlformats.org/officeDocument/2006/relationships/customXml" Target="../ink/ink45.xml"/><Relationship Id="rId2" Type="http://schemas.openxmlformats.org/officeDocument/2006/relationships/oleObject" Target="../embeddings/oleObject6.bin"/><Relationship Id="rId29" Type="http://schemas.openxmlformats.org/officeDocument/2006/relationships/image" Target="../media/image2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8.png"/><Relationship Id="rId66" Type="http://schemas.openxmlformats.org/officeDocument/2006/relationships/customXml" Target="../ink/ink32.xml"/><Relationship Id="rId87" Type="http://schemas.openxmlformats.org/officeDocument/2006/relationships/image" Target="../media/image49.png"/><Relationship Id="rId61" Type="http://schemas.openxmlformats.org/officeDocument/2006/relationships/image" Target="../media/image36.png"/><Relationship Id="rId82" Type="http://schemas.openxmlformats.org/officeDocument/2006/relationships/customXml" Target="../ink/ink40.xml"/><Relationship Id="rId19" Type="http://schemas.openxmlformats.org/officeDocument/2006/relationships/image" Target="../media/image15.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23.png"/><Relationship Id="rId56" Type="http://schemas.openxmlformats.org/officeDocument/2006/relationships/customXml" Target="../ink/ink27.xml"/><Relationship Id="rId77"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120.png"/><Relationship Id="rId7" Type="http://schemas.openxmlformats.org/officeDocument/2006/relationships/image" Target="../media/image140.png"/><Relationship Id="rId2"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130.png"/><Relationship Id="rId4" Type="http://schemas.openxmlformats.org/officeDocument/2006/relationships/customXml" Target="../ink/ink47.xml"/><Relationship Id="rId9" Type="http://schemas.openxmlformats.org/officeDocument/2006/relationships/image" Target="../media/image1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58.xml"/><Relationship Id="rId26" Type="http://schemas.openxmlformats.org/officeDocument/2006/relationships/customXml" Target="../ink/ink62.xml"/><Relationship Id="rId3" Type="http://schemas.openxmlformats.org/officeDocument/2006/relationships/image" Target="../media/image53.png"/><Relationship Id="rId21" Type="http://schemas.openxmlformats.org/officeDocument/2006/relationships/image" Target="../media/image62.png"/><Relationship Id="rId34" Type="http://schemas.openxmlformats.org/officeDocument/2006/relationships/customXml" Target="../ink/ink66.xml"/><Relationship Id="rId7" Type="http://schemas.openxmlformats.org/officeDocument/2006/relationships/image" Target="../media/image55.png"/><Relationship Id="rId12" Type="http://schemas.openxmlformats.org/officeDocument/2006/relationships/customXml" Target="../ink/ink55.xml"/><Relationship Id="rId17" Type="http://schemas.openxmlformats.org/officeDocument/2006/relationships/image" Target="../media/image60.png"/><Relationship Id="rId25" Type="http://schemas.openxmlformats.org/officeDocument/2006/relationships/image" Target="../media/image64.png"/><Relationship Id="rId33" Type="http://schemas.openxmlformats.org/officeDocument/2006/relationships/image" Target="../media/image68.png"/><Relationship Id="rId2" Type="http://schemas.openxmlformats.org/officeDocument/2006/relationships/customXml" Target="../ink/ink50.xml"/><Relationship Id="rId16" Type="http://schemas.openxmlformats.org/officeDocument/2006/relationships/customXml" Target="../ink/ink57.xml"/><Relationship Id="rId20" Type="http://schemas.openxmlformats.org/officeDocument/2006/relationships/customXml" Target="../ink/ink59.xml"/><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52.xml"/><Relationship Id="rId11" Type="http://schemas.openxmlformats.org/officeDocument/2006/relationships/image" Target="../media/image57.png"/><Relationship Id="rId24" Type="http://schemas.openxmlformats.org/officeDocument/2006/relationships/customXml" Target="../ink/ink61.xml"/><Relationship Id="rId32" Type="http://schemas.openxmlformats.org/officeDocument/2006/relationships/customXml" Target="../ink/ink65.xml"/><Relationship Id="rId5" Type="http://schemas.openxmlformats.org/officeDocument/2006/relationships/image" Target="../media/image54.png"/><Relationship Id="rId15" Type="http://schemas.openxmlformats.org/officeDocument/2006/relationships/image" Target="../media/image59.png"/><Relationship Id="rId23" Type="http://schemas.openxmlformats.org/officeDocument/2006/relationships/image" Target="../media/image63.png"/><Relationship Id="rId28" Type="http://schemas.openxmlformats.org/officeDocument/2006/relationships/customXml" Target="../ink/ink63.xml"/><Relationship Id="rId10" Type="http://schemas.openxmlformats.org/officeDocument/2006/relationships/customXml" Target="../ink/ink54.xml"/><Relationship Id="rId19" Type="http://schemas.openxmlformats.org/officeDocument/2006/relationships/image" Target="../media/image61.png"/><Relationship Id="rId31" Type="http://schemas.openxmlformats.org/officeDocument/2006/relationships/image" Target="../media/image67.png"/><Relationship Id="rId4" Type="http://schemas.openxmlformats.org/officeDocument/2006/relationships/customXml" Target="../ink/ink51.xml"/><Relationship Id="rId9" Type="http://schemas.openxmlformats.org/officeDocument/2006/relationships/image" Target="../media/image56.png"/><Relationship Id="rId14" Type="http://schemas.openxmlformats.org/officeDocument/2006/relationships/customXml" Target="../ink/ink56.xml"/><Relationship Id="rId22" Type="http://schemas.openxmlformats.org/officeDocument/2006/relationships/customXml" Target="../ink/ink60.xml"/><Relationship Id="rId27" Type="http://schemas.openxmlformats.org/officeDocument/2006/relationships/image" Target="../media/image65.png"/><Relationship Id="rId30" Type="http://schemas.openxmlformats.org/officeDocument/2006/relationships/customXml" Target="../ink/ink64.xml"/><Relationship Id="rId35" Type="http://schemas.openxmlformats.org/officeDocument/2006/relationships/image" Target="../media/image69.png"/><Relationship Id="rId8" Type="http://schemas.openxmlformats.org/officeDocument/2006/relationships/customXml" Target="../ink/ink53.xml"/></Relationships>
</file>

<file path=ppt/slides/_rels/slide27.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customXml" Target="../ink/ink75.xml"/><Relationship Id="rId26" Type="http://schemas.openxmlformats.org/officeDocument/2006/relationships/customXml" Target="../ink/ink79.xml"/><Relationship Id="rId3" Type="http://schemas.openxmlformats.org/officeDocument/2006/relationships/image" Target="../media/image70.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customXml" Target="../ink/ink72.xml"/><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2" Type="http://schemas.openxmlformats.org/officeDocument/2006/relationships/customXml" Target="../ink/ink67.xml"/><Relationship Id="rId16" Type="http://schemas.openxmlformats.org/officeDocument/2006/relationships/customXml" Target="../ink/ink74.xml"/><Relationship Id="rId20" Type="http://schemas.openxmlformats.org/officeDocument/2006/relationships/customXml" Target="../ink/ink76.xml"/><Relationship Id="rId29"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customXml" Target="../ink/ink69.xml"/><Relationship Id="rId11" Type="http://schemas.openxmlformats.org/officeDocument/2006/relationships/image" Target="../media/image74.png"/><Relationship Id="rId24" Type="http://schemas.openxmlformats.org/officeDocument/2006/relationships/customXml" Target="../ink/ink78.xml"/><Relationship Id="rId32" Type="http://schemas.openxmlformats.org/officeDocument/2006/relationships/customXml" Target="../ink/ink82.xml"/><Relationship Id="rId5" Type="http://schemas.openxmlformats.org/officeDocument/2006/relationships/image" Target="../media/image71.png"/><Relationship Id="rId15" Type="http://schemas.openxmlformats.org/officeDocument/2006/relationships/image" Target="../media/image76.png"/><Relationship Id="rId23" Type="http://schemas.openxmlformats.org/officeDocument/2006/relationships/image" Target="../media/image80.png"/><Relationship Id="rId28" Type="http://schemas.openxmlformats.org/officeDocument/2006/relationships/customXml" Target="../ink/ink80.xml"/><Relationship Id="rId10" Type="http://schemas.openxmlformats.org/officeDocument/2006/relationships/customXml" Target="../ink/ink71.xml"/><Relationship Id="rId19" Type="http://schemas.openxmlformats.org/officeDocument/2006/relationships/image" Target="../media/image78.png"/><Relationship Id="rId31" Type="http://schemas.openxmlformats.org/officeDocument/2006/relationships/image" Target="../media/image84.png"/><Relationship Id="rId4" Type="http://schemas.openxmlformats.org/officeDocument/2006/relationships/customXml" Target="../ink/ink68.xml"/><Relationship Id="rId9" Type="http://schemas.openxmlformats.org/officeDocument/2006/relationships/image" Target="../media/image73.png"/><Relationship Id="rId14" Type="http://schemas.openxmlformats.org/officeDocument/2006/relationships/customXml" Target="../ink/ink73.xml"/><Relationship Id="rId22" Type="http://schemas.openxmlformats.org/officeDocument/2006/relationships/customXml" Target="../ink/ink77.xml"/><Relationship Id="rId27" Type="http://schemas.openxmlformats.org/officeDocument/2006/relationships/image" Target="../media/image82.png"/><Relationship Id="rId30" Type="http://schemas.openxmlformats.org/officeDocument/2006/relationships/customXml" Target="../ink/ink81.xml"/><Relationship Id="rId8" Type="http://schemas.openxmlformats.org/officeDocument/2006/relationships/customXml" Target="../ink/ink70.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8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87.xml"/><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customXml" Target="../ink/ink84.xml"/><Relationship Id="rId1" Type="http://schemas.openxmlformats.org/officeDocument/2006/relationships/slideLayout" Target="../slideLayouts/slideLayout2.xml"/><Relationship Id="rId6" Type="http://schemas.openxmlformats.org/officeDocument/2006/relationships/customXml" Target="../ink/ink86.xml"/><Relationship Id="rId5" Type="http://schemas.openxmlformats.org/officeDocument/2006/relationships/image" Target="../media/image86.png"/><Relationship Id="rId4" Type="http://schemas.openxmlformats.org/officeDocument/2006/relationships/customXml" Target="../ink/ink85.xml"/><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8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0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91.xml"/><Relationship Id="rId5" Type="http://schemas.openxmlformats.org/officeDocument/2006/relationships/image" Target="../media/image920.png"/><Relationship Id="rId4" Type="http://schemas.openxmlformats.org/officeDocument/2006/relationships/customXml" Target="../ink/ink90.xml"/></Relationships>
</file>

<file path=ppt/slides/_rels/slide37.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customXml" Target="../ink/ink94.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customXml" Target="../ink/ink96.xml"/><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customXml" Target="../ink/ink98.xml"/></Relationships>
</file>

<file path=ppt/slides/_rels/slide44.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customXml" Target="../ink/ink99.xml"/><Relationship Id="rId7" Type="http://schemas.openxmlformats.org/officeDocument/2006/relationships/customXml" Target="../ink/ink10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40.png"/><Relationship Id="rId5" Type="http://schemas.openxmlformats.org/officeDocument/2006/relationships/customXml" Target="../ink/ink100.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customXml" Target="../ink/ink102.xml"/><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106.xml"/><Relationship Id="rId3" Type="http://schemas.openxmlformats.org/officeDocument/2006/relationships/image" Target="../media/image102.png"/><Relationship Id="rId7" Type="http://schemas.openxmlformats.org/officeDocument/2006/relationships/image" Target="../media/image109.png"/><Relationship Id="rId2" Type="http://schemas.openxmlformats.org/officeDocument/2006/relationships/customXml" Target="../ink/ink103.xml"/><Relationship Id="rId1" Type="http://schemas.openxmlformats.org/officeDocument/2006/relationships/slideLayout" Target="../slideLayouts/slideLayout2.xml"/><Relationship Id="rId6" Type="http://schemas.openxmlformats.org/officeDocument/2006/relationships/customXml" Target="../ink/ink105.xml"/><Relationship Id="rId11" Type="http://schemas.openxmlformats.org/officeDocument/2006/relationships/image" Target="../media/image111.png"/><Relationship Id="rId5" Type="http://schemas.openxmlformats.org/officeDocument/2006/relationships/image" Target="../media/image108.png"/><Relationship Id="rId10" Type="http://schemas.openxmlformats.org/officeDocument/2006/relationships/customXml" Target="../ink/ink107.xml"/><Relationship Id="rId4" Type="http://schemas.openxmlformats.org/officeDocument/2006/relationships/customXml" Target="../ink/ink104.xml"/><Relationship Id="rId9" Type="http://schemas.openxmlformats.org/officeDocument/2006/relationships/image" Target="../media/image110.png"/></Relationships>
</file>

<file path=ppt/slides/_rels/slide4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659AB01-BBED-D2E1-D008-EF5A2450FA71}"/>
              </a:ext>
            </a:extLst>
          </p:cNvPr>
          <p:cNvSpPr>
            <a:spLocks noGrp="1" noChangeArrowheads="1"/>
          </p:cNvSpPr>
          <p:nvPr>
            <p:ph type="ctrTitle"/>
          </p:nvPr>
        </p:nvSpPr>
        <p:spPr/>
        <p:txBody>
          <a:bodyPr/>
          <a:lstStyle/>
          <a:p>
            <a:pPr algn="l" eaLnBrk="1" hangingPunct="1"/>
            <a:r>
              <a:rPr lang="zh-CN" altLang="en-US" sz="3600" b="0"/>
              <a:t>交互设计</a:t>
            </a:r>
            <a:r>
              <a:rPr lang="en-US" altLang="zh-CN" sz="3600" b="0"/>
              <a:t>—</a:t>
            </a:r>
            <a:r>
              <a:rPr lang="zh-CN" altLang="en-US" sz="3600" b="0"/>
              <a:t>超越人机交互</a:t>
            </a:r>
            <a:br>
              <a:rPr lang="zh-CN" altLang="en-US" sz="3600" b="0"/>
            </a:br>
            <a:r>
              <a:rPr lang="zh-CN" altLang="en-US" sz="3600" b="0"/>
              <a:t>				       </a:t>
            </a:r>
            <a:r>
              <a:rPr lang="zh-CN" altLang="en-US" sz="2800" b="0"/>
              <a:t>第</a:t>
            </a:r>
            <a:r>
              <a:rPr lang="en-US" altLang="zh-CN" sz="2800" b="0"/>
              <a:t>1</a:t>
            </a:r>
            <a:r>
              <a:rPr lang="zh-CN" altLang="en-US" sz="2800" b="0"/>
              <a:t>章 交互设计简介</a:t>
            </a:r>
          </a:p>
        </p:txBody>
      </p:sp>
      <p:sp>
        <p:nvSpPr>
          <p:cNvPr id="6147" name="Rectangle 5">
            <a:extLst>
              <a:ext uri="{FF2B5EF4-FFF2-40B4-BE49-F238E27FC236}">
                <a16:creationId xmlns:a16="http://schemas.microsoft.com/office/drawing/2014/main" id="{27C35E7C-99A5-D118-3BEB-2E01B809E277}"/>
              </a:ext>
            </a:extLst>
          </p:cNvPr>
          <p:cNvSpPr>
            <a:spLocks noGrp="1" noChangeArrowheads="1"/>
          </p:cNvSpPr>
          <p:nvPr>
            <p:ph type="subTitle" idx="4294967295"/>
          </p:nvPr>
        </p:nvSpPr>
        <p:spPr>
          <a:xfrm>
            <a:off x="1371600" y="3886200"/>
            <a:ext cx="6400800" cy="1752600"/>
          </a:xfrm>
        </p:spPr>
        <p:txBody>
          <a:bodyPr/>
          <a:lstStyle/>
          <a:p>
            <a:pPr marL="0" indent="0" algn="ctr" eaLnBrk="1" hangingPunct="1">
              <a:buFontTx/>
              <a:buNone/>
            </a:pPr>
            <a:endParaRPr lang="zh-CN" altLang="zh-CN"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4209ACA3-A405-4413-7486-4697A88D36B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FA2D18-3712-4DB2-95F7-C1EB152CA1A2}" type="slidenum">
              <a:rPr altLang="zh-CN" sz="1800"/>
              <a:pPr>
                <a:spcBef>
                  <a:spcPct val="0"/>
                </a:spcBef>
                <a:buFontTx/>
                <a:buNone/>
              </a:pPr>
              <a:t>10</a:t>
            </a:fld>
            <a:endParaRPr lang="en-US" altLang="zh-CN" sz="1800"/>
          </a:p>
        </p:txBody>
      </p:sp>
      <p:sp>
        <p:nvSpPr>
          <p:cNvPr id="15363" name="Rectangle 2">
            <a:extLst>
              <a:ext uri="{FF2B5EF4-FFF2-40B4-BE49-F238E27FC236}">
                <a16:creationId xmlns:a16="http://schemas.microsoft.com/office/drawing/2014/main" id="{C0D6A7C4-2155-E211-144A-4CC1FECAFBAB}"/>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5364" name="Rectangle 3">
            <a:extLst>
              <a:ext uri="{FF2B5EF4-FFF2-40B4-BE49-F238E27FC236}">
                <a16:creationId xmlns:a16="http://schemas.microsoft.com/office/drawing/2014/main" id="{43FF63BB-0405-D62F-93C1-719E96380444}"/>
              </a:ext>
            </a:extLst>
          </p:cNvPr>
          <p:cNvSpPr>
            <a:spLocks noGrp="1" noChangeArrowheads="1"/>
          </p:cNvSpPr>
          <p:nvPr>
            <p:ph idx="1"/>
          </p:nvPr>
        </p:nvSpPr>
        <p:spPr/>
        <p:txBody>
          <a:bodyPr/>
          <a:lstStyle/>
          <a:p>
            <a:pPr lvl="1" eaLnBrk="1" hangingPunct="1"/>
            <a:r>
              <a:rPr lang="zh-CN" altLang="en-US" dirty="0"/>
              <a:t>有何不同？</a:t>
            </a:r>
          </a:p>
          <a:p>
            <a:pPr lvl="2" eaLnBrk="1" hangingPunct="1"/>
            <a:r>
              <a:rPr lang="zh-CN" altLang="en-US" dirty="0"/>
              <a:t>使用人们熟悉的物体指示有无和有多少留言，易于理解</a:t>
            </a:r>
          </a:p>
          <a:p>
            <a:pPr lvl="2" eaLnBrk="1" hangingPunct="1"/>
            <a:r>
              <a:rPr lang="zh-CN" altLang="en-US" dirty="0"/>
              <a:t>提供较少的功能，使得任何人都能听取消息，易于学习</a:t>
            </a:r>
          </a:p>
          <a:p>
            <a:pPr lvl="2" eaLnBrk="1" hangingPunct="1"/>
            <a:r>
              <a:rPr lang="zh-CN" altLang="en-US" dirty="0"/>
              <a:t>仅需一个步骤即可完成核心任务，易于操作</a:t>
            </a:r>
          </a:p>
          <a:p>
            <a:pPr lvl="2" eaLnBrk="1" hangingPunct="1"/>
            <a:r>
              <a:rPr lang="zh-CN" altLang="en-US" dirty="0"/>
              <a:t>设计简单而精致</a:t>
            </a:r>
          </a:p>
          <a:p>
            <a:pPr lvl="2" eaLnBrk="1" hangingPunct="1"/>
            <a:r>
              <a:rPr lang="zh-CN" altLang="en-US" dirty="0"/>
              <a:t>更具吸引力，且在使用上更为有趣</a:t>
            </a:r>
          </a:p>
          <a:p>
            <a:pPr lvl="1" eaLnBrk="1" hangingPunct="1"/>
            <a:r>
              <a:rPr lang="zh-CN" altLang="en-US" dirty="0"/>
              <a:t>设计的出发点</a:t>
            </a:r>
          </a:p>
          <a:p>
            <a:pPr lvl="2" eaLnBrk="1" hangingPunct="1"/>
            <a:r>
              <a:rPr lang="zh-CN" altLang="en-US" dirty="0"/>
              <a:t>从用户的角度，</a:t>
            </a:r>
            <a:r>
              <a:rPr lang="zh-CN" altLang="en-US" b="1" dirty="0">
                <a:solidFill>
                  <a:srgbClr val="C00000"/>
                </a:solidFill>
              </a:rPr>
              <a:t>利用了人们有关物理世界是如何工作的常识</a:t>
            </a:r>
            <a:r>
              <a:rPr lang="zh-CN" altLang="en-US" dirty="0"/>
              <a:t>（世界知识）</a:t>
            </a:r>
          </a:p>
          <a:p>
            <a:pPr lvl="2" eaLnBrk="1" hangingPunct="1"/>
            <a:r>
              <a:rPr lang="zh-CN" altLang="en-US" dirty="0"/>
              <a:t>提供一种新奇有趣的用户体验（主观上的感受）</a:t>
            </a:r>
          </a:p>
          <a:p>
            <a:pPr lvl="2" eaLnBrk="1" hangingPunct="1"/>
            <a:r>
              <a:rPr lang="zh-CN" altLang="en-US" dirty="0"/>
              <a:t>使得任务执行更为有效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a:extLst>
              <a:ext uri="{FF2B5EF4-FFF2-40B4-BE49-F238E27FC236}">
                <a16:creationId xmlns:a16="http://schemas.microsoft.com/office/drawing/2014/main" id="{4D87315D-CB52-2B8F-D53A-6048F68C69C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5A1E3B2-FCEB-4F05-B42F-6094D5432A1B}" type="slidenum">
              <a:rPr altLang="zh-CN" sz="1800"/>
              <a:pPr>
                <a:spcBef>
                  <a:spcPct val="0"/>
                </a:spcBef>
                <a:buFontTx/>
                <a:buNone/>
              </a:pPr>
              <a:t>11</a:t>
            </a:fld>
            <a:endParaRPr lang="en-US" altLang="zh-CN" sz="1800"/>
          </a:p>
        </p:txBody>
      </p:sp>
      <p:sp>
        <p:nvSpPr>
          <p:cNvPr id="16387" name="Rectangle 2">
            <a:extLst>
              <a:ext uri="{FF2B5EF4-FFF2-40B4-BE49-F238E27FC236}">
                <a16:creationId xmlns:a16="http://schemas.microsoft.com/office/drawing/2014/main" id="{F3FAE2E3-0B99-0CA6-1C48-42D9091314C2}"/>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6388" name="Rectangle 3">
            <a:extLst>
              <a:ext uri="{FF2B5EF4-FFF2-40B4-BE49-F238E27FC236}">
                <a16:creationId xmlns:a16="http://schemas.microsoft.com/office/drawing/2014/main" id="{198D3E79-DD2E-2FAC-7B40-328DAD5149CF}"/>
              </a:ext>
            </a:extLst>
          </p:cNvPr>
          <p:cNvSpPr>
            <a:spLocks noGrp="1" noChangeArrowheads="1"/>
          </p:cNvSpPr>
          <p:nvPr>
            <p:ph idx="1"/>
          </p:nvPr>
        </p:nvSpPr>
        <p:spPr/>
        <p:txBody>
          <a:bodyPr/>
          <a:lstStyle/>
          <a:p>
            <a:pPr lvl="1" eaLnBrk="1" hangingPunct="1"/>
            <a:r>
              <a:rPr lang="zh-CN" altLang="en-US" b="1" dirty="0">
                <a:solidFill>
                  <a:srgbClr val="C00000"/>
                </a:solidFill>
              </a:rPr>
              <a:t>存在的问题</a:t>
            </a:r>
          </a:p>
          <a:p>
            <a:pPr lvl="2" eaLnBrk="1" hangingPunct="1"/>
            <a:r>
              <a:rPr lang="zh-CN" altLang="en-US" dirty="0"/>
              <a:t>在公共场合下，这样的设计不一定很合适</a:t>
            </a:r>
          </a:p>
          <a:p>
            <a:pPr lvl="1" eaLnBrk="1" hangingPunct="1"/>
            <a:r>
              <a:rPr lang="zh-CN" altLang="en-US" dirty="0"/>
              <a:t>结论</a:t>
            </a:r>
          </a:p>
          <a:p>
            <a:pPr lvl="2" eaLnBrk="1" hangingPunct="1"/>
            <a:r>
              <a:rPr lang="zh-CN" altLang="en-US" b="1" dirty="0">
                <a:solidFill>
                  <a:srgbClr val="C00000"/>
                </a:solidFill>
              </a:rPr>
              <a:t>可用的交互设计</a:t>
            </a:r>
            <a:r>
              <a:rPr lang="zh-CN" altLang="en-US" dirty="0"/>
              <a:t>必须考虑一个产品被</a:t>
            </a:r>
            <a:r>
              <a:rPr lang="zh-CN" altLang="en-US" b="1" dirty="0">
                <a:solidFill>
                  <a:srgbClr val="C00000"/>
                </a:solidFill>
              </a:rPr>
              <a:t>使用的上下文</a:t>
            </a:r>
            <a:r>
              <a:rPr lang="zh-CN" altLang="en-US" dirty="0"/>
              <a:t>，即用户、他们的任务，以及交互发生的环境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46BBE084-9294-BB72-D15D-FCB126EF752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170B11D-5C7F-4BF8-85FA-60D4C6C97CFE}" type="slidenum">
              <a:rPr altLang="zh-CN" sz="1800"/>
              <a:pPr>
                <a:spcBef>
                  <a:spcPct val="0"/>
                </a:spcBef>
                <a:buFontTx/>
                <a:buNone/>
              </a:pPr>
              <a:t>12</a:t>
            </a:fld>
            <a:endParaRPr lang="en-US" altLang="zh-CN" sz="1800"/>
          </a:p>
        </p:txBody>
      </p:sp>
      <p:sp>
        <p:nvSpPr>
          <p:cNvPr id="17411" name="Rectangle 2">
            <a:extLst>
              <a:ext uri="{FF2B5EF4-FFF2-40B4-BE49-F238E27FC236}">
                <a16:creationId xmlns:a16="http://schemas.microsoft.com/office/drawing/2014/main" id="{2F0A72C0-0F21-FDD0-D40A-40DFF97C11E5}"/>
              </a:ext>
            </a:extLst>
          </p:cNvPr>
          <p:cNvSpPr>
            <a:spLocks noGrp="1" noChangeArrowheads="1"/>
          </p:cNvSpPr>
          <p:nvPr>
            <p:ph type="title"/>
          </p:nvPr>
        </p:nvSpPr>
        <p:spPr/>
        <p:txBody>
          <a:bodyPr/>
          <a:lstStyle/>
          <a:p>
            <a:pPr eaLnBrk="1" hangingPunct="1"/>
            <a:r>
              <a:rPr lang="en-US" altLang="zh-CN"/>
              <a:t>1.2.1 </a:t>
            </a:r>
            <a:r>
              <a:rPr lang="zh-CN" altLang="en-US"/>
              <a:t>设计什么</a:t>
            </a:r>
          </a:p>
        </p:txBody>
      </p:sp>
      <p:sp>
        <p:nvSpPr>
          <p:cNvPr id="17412" name="Rectangle 3">
            <a:extLst>
              <a:ext uri="{FF2B5EF4-FFF2-40B4-BE49-F238E27FC236}">
                <a16:creationId xmlns:a16="http://schemas.microsoft.com/office/drawing/2014/main" id="{58ADC83D-06A6-9A90-0197-F4ECD2F8813B}"/>
              </a:ext>
            </a:extLst>
          </p:cNvPr>
          <p:cNvSpPr>
            <a:spLocks noGrp="1" noChangeArrowheads="1"/>
          </p:cNvSpPr>
          <p:nvPr>
            <p:ph idx="1"/>
          </p:nvPr>
        </p:nvSpPr>
        <p:spPr/>
        <p:txBody>
          <a:bodyPr/>
          <a:lstStyle/>
          <a:p>
            <a:pPr eaLnBrk="1" hangingPunct="1"/>
            <a:r>
              <a:rPr lang="zh-CN" altLang="en-US" dirty="0"/>
              <a:t>产品需要对</a:t>
            </a:r>
            <a:r>
              <a:rPr lang="zh-CN" altLang="en-US" b="1" dirty="0">
                <a:solidFill>
                  <a:srgbClr val="C00000"/>
                </a:solidFill>
              </a:rPr>
              <a:t>用户的活动（</a:t>
            </a:r>
            <a:r>
              <a:rPr lang="en-US" altLang="zh-CN" b="1" dirty="0">
                <a:solidFill>
                  <a:srgbClr val="C00000"/>
                </a:solidFill>
              </a:rPr>
              <a:t>activity</a:t>
            </a:r>
            <a:r>
              <a:rPr lang="zh-CN" altLang="en-US" b="1" dirty="0">
                <a:solidFill>
                  <a:srgbClr val="C00000"/>
                </a:solidFill>
              </a:rPr>
              <a:t>）提供支持</a:t>
            </a:r>
          </a:p>
          <a:p>
            <a:pPr lvl="1" eaLnBrk="1" hangingPunct="1"/>
            <a:r>
              <a:rPr lang="zh-CN" altLang="en-US" dirty="0"/>
              <a:t>用户的活动决定了</a:t>
            </a:r>
            <a:r>
              <a:rPr lang="zh-CN" altLang="en-US" b="1" dirty="0">
                <a:solidFill>
                  <a:srgbClr val="C00000"/>
                </a:solidFill>
              </a:rPr>
              <a:t>交互设计的内容</a:t>
            </a:r>
            <a:r>
              <a:rPr lang="zh-CN" altLang="en-US" dirty="0"/>
              <a:t>（界面类型、输入</a:t>
            </a:r>
            <a:r>
              <a:rPr lang="en-US" altLang="zh-CN" dirty="0"/>
              <a:t>/</a:t>
            </a:r>
            <a:r>
              <a:rPr lang="zh-CN" altLang="en-US" dirty="0"/>
              <a:t>出布局等）</a:t>
            </a:r>
          </a:p>
          <a:p>
            <a:pPr lvl="1" eaLnBrk="1" hangingPunct="1"/>
            <a:r>
              <a:rPr lang="zh-CN" altLang="en-US" dirty="0"/>
              <a:t>例如：为支持远程通信，消息输入应简便，输出应易读</a:t>
            </a:r>
          </a:p>
          <a:p>
            <a:pPr eaLnBrk="1" hangingPunct="1"/>
            <a:r>
              <a:rPr lang="zh-CN" altLang="en-US" dirty="0"/>
              <a:t>产品需支持的活动具有</a:t>
            </a:r>
            <a:r>
              <a:rPr lang="zh-CN" altLang="en-US" b="1" dirty="0">
                <a:solidFill>
                  <a:srgbClr val="C00000"/>
                </a:solidFill>
              </a:rPr>
              <a:t>多样</a:t>
            </a:r>
            <a:r>
              <a:rPr lang="zh-CN" altLang="en-US" dirty="0"/>
              <a:t>性</a:t>
            </a:r>
          </a:p>
          <a:p>
            <a:pPr lvl="1" eaLnBrk="1" hangingPunct="1"/>
            <a:r>
              <a:rPr lang="zh-CN" altLang="en-US" dirty="0"/>
              <a:t>例如：信息处理、工业过程控制、个人应用等</a:t>
            </a:r>
          </a:p>
          <a:p>
            <a:pPr eaLnBrk="1" hangingPunct="1"/>
            <a:r>
              <a:rPr lang="zh-CN" altLang="en-US" dirty="0"/>
              <a:t>活动的多样性需要</a:t>
            </a:r>
            <a:r>
              <a:rPr lang="zh-CN" altLang="en-US" b="1" dirty="0">
                <a:solidFill>
                  <a:srgbClr val="C00000"/>
                </a:solidFill>
              </a:rPr>
              <a:t>不同的交互技术</a:t>
            </a:r>
            <a:r>
              <a:rPr lang="zh-CN" altLang="en-US" dirty="0"/>
              <a:t>（界面、设备）</a:t>
            </a:r>
          </a:p>
          <a:p>
            <a:pPr lvl="1" eaLnBrk="1" hangingPunct="1"/>
            <a:r>
              <a:rPr lang="zh-CN" altLang="en-US" dirty="0"/>
              <a:t>例如：图形界面、多媒体应用等</a:t>
            </a:r>
          </a:p>
          <a:p>
            <a:pPr eaLnBrk="1" hangingPunct="1"/>
            <a:r>
              <a:rPr lang="zh-CN" altLang="en-US" dirty="0"/>
              <a:t>也导致了</a:t>
            </a:r>
            <a:r>
              <a:rPr lang="zh-CN" altLang="en-US" b="1" dirty="0">
                <a:solidFill>
                  <a:srgbClr val="C00000"/>
                </a:solidFill>
              </a:rPr>
              <a:t>不同的交互方式</a:t>
            </a:r>
          </a:p>
          <a:p>
            <a:pPr lvl="1" eaLnBrk="1" hangingPunct="1"/>
            <a:r>
              <a:rPr lang="zh-CN" altLang="en-US" dirty="0"/>
              <a:t>例如：</a:t>
            </a:r>
            <a:r>
              <a:rPr lang="en-US" altLang="zh-CN" dirty="0"/>
              <a:t>WIMP</a:t>
            </a:r>
            <a:r>
              <a:rPr lang="zh-CN" altLang="en-US" dirty="0"/>
              <a:t>风格、多通道交互等等</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480B7D93-7CC8-F4EC-297D-88CF2271C70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CDAACF9-E961-4CE9-9817-1E094A594B15}" type="slidenum">
              <a:rPr altLang="zh-CN" sz="1800"/>
              <a:pPr>
                <a:spcBef>
                  <a:spcPct val="0"/>
                </a:spcBef>
                <a:buFontTx/>
                <a:buNone/>
              </a:pPr>
              <a:t>13</a:t>
            </a:fld>
            <a:endParaRPr lang="en-US" altLang="zh-CN" sz="1800"/>
          </a:p>
        </p:txBody>
      </p:sp>
      <p:sp>
        <p:nvSpPr>
          <p:cNvPr id="19459" name="Rectangle 2">
            <a:extLst>
              <a:ext uri="{FF2B5EF4-FFF2-40B4-BE49-F238E27FC236}">
                <a16:creationId xmlns:a16="http://schemas.microsoft.com/office/drawing/2014/main" id="{B49956DB-B725-628F-1D56-B1F4BDC2E426}"/>
              </a:ext>
            </a:extLst>
          </p:cNvPr>
          <p:cNvSpPr>
            <a:spLocks noGrp="1" noChangeArrowheads="1"/>
          </p:cNvSpPr>
          <p:nvPr>
            <p:ph type="title"/>
          </p:nvPr>
        </p:nvSpPr>
        <p:spPr/>
        <p:txBody>
          <a:bodyPr/>
          <a:lstStyle/>
          <a:p>
            <a:pPr eaLnBrk="1" hangingPunct="1"/>
            <a:r>
              <a:rPr lang="en-US" altLang="zh-CN"/>
              <a:t>1.2.1 </a:t>
            </a:r>
            <a:r>
              <a:rPr lang="zh-CN" altLang="en-US"/>
              <a:t>设计什么</a:t>
            </a:r>
          </a:p>
        </p:txBody>
      </p:sp>
      <p:sp>
        <p:nvSpPr>
          <p:cNvPr id="19460" name="Rectangle 3">
            <a:extLst>
              <a:ext uri="{FF2B5EF4-FFF2-40B4-BE49-F238E27FC236}">
                <a16:creationId xmlns:a16="http://schemas.microsoft.com/office/drawing/2014/main" id="{A981C6B6-959F-1966-ED98-F514954E51AF}"/>
              </a:ext>
            </a:extLst>
          </p:cNvPr>
          <p:cNvSpPr>
            <a:spLocks noGrp="1" noChangeArrowheads="1"/>
          </p:cNvSpPr>
          <p:nvPr>
            <p:ph idx="1"/>
          </p:nvPr>
        </p:nvSpPr>
        <p:spPr/>
        <p:txBody>
          <a:bodyPr/>
          <a:lstStyle/>
          <a:p>
            <a:pPr eaLnBrk="1" hangingPunct="1"/>
            <a:r>
              <a:rPr lang="zh-CN" altLang="en-US" b="1">
                <a:solidFill>
                  <a:srgbClr val="C00000"/>
                </a:solidFill>
              </a:rPr>
              <a:t>交互设计</a:t>
            </a:r>
            <a:r>
              <a:rPr lang="zh-CN" altLang="en-US"/>
              <a:t>的中心问题</a:t>
            </a:r>
          </a:p>
          <a:p>
            <a:pPr lvl="1" eaLnBrk="1" hangingPunct="1"/>
            <a:r>
              <a:rPr lang="zh-CN" altLang="en-US"/>
              <a:t>按照需要</a:t>
            </a:r>
            <a:r>
              <a:rPr lang="zh-CN" altLang="en-US" b="1">
                <a:solidFill>
                  <a:srgbClr val="C00000"/>
                </a:solidFill>
              </a:rPr>
              <a:t>支持或扩充的用户活动</a:t>
            </a:r>
            <a:r>
              <a:rPr lang="zh-CN" altLang="en-US"/>
              <a:t>，</a:t>
            </a:r>
            <a:r>
              <a:rPr lang="zh-CN" altLang="en-US" b="1">
                <a:solidFill>
                  <a:srgbClr val="C00000"/>
                </a:solidFill>
              </a:rPr>
              <a:t>选择适当的方法和技术</a:t>
            </a:r>
            <a:r>
              <a:rPr lang="zh-CN" altLang="en-US"/>
              <a:t>，以优化</a:t>
            </a:r>
            <a:r>
              <a:rPr lang="zh-CN" altLang="en-US" b="1">
                <a:solidFill>
                  <a:srgbClr val="C00000"/>
                </a:solidFill>
              </a:rPr>
              <a:t>用户</a:t>
            </a:r>
            <a:r>
              <a:rPr lang="zh-CN" altLang="en-US"/>
              <a:t>和</a:t>
            </a:r>
            <a:r>
              <a:rPr lang="zh-CN" altLang="en-US" b="1">
                <a:solidFill>
                  <a:srgbClr val="C00000"/>
                </a:solidFill>
              </a:rPr>
              <a:t>系统</a:t>
            </a:r>
            <a:r>
              <a:rPr lang="zh-CN" altLang="en-US"/>
              <a:t>、</a:t>
            </a:r>
            <a:r>
              <a:rPr lang="zh-CN" altLang="en-US" b="1">
                <a:solidFill>
                  <a:srgbClr val="C00000"/>
                </a:solidFill>
              </a:rPr>
              <a:t>环境</a:t>
            </a:r>
            <a:r>
              <a:rPr lang="zh-CN" altLang="en-US"/>
              <a:t>或产品之间的交互</a:t>
            </a:r>
          </a:p>
          <a:p>
            <a:pPr eaLnBrk="1" hangingPunct="1"/>
            <a:r>
              <a:rPr lang="zh-CN" altLang="en-US"/>
              <a:t>此问题的</a:t>
            </a:r>
            <a:r>
              <a:rPr lang="zh-CN" altLang="en-US" b="1">
                <a:solidFill>
                  <a:srgbClr val="C00000"/>
                </a:solidFill>
              </a:rPr>
              <a:t>解</a:t>
            </a:r>
          </a:p>
          <a:p>
            <a:pPr lvl="1" eaLnBrk="1" hangingPunct="1"/>
            <a:r>
              <a:rPr lang="zh-CN" altLang="en-US"/>
              <a:t>依赖于设计者的直觉和洞察力？</a:t>
            </a:r>
          </a:p>
          <a:p>
            <a:pPr lvl="1" eaLnBrk="1" hangingPunct="1"/>
            <a:r>
              <a:rPr lang="zh-CN" altLang="en-US"/>
              <a:t>科学的方法将</a:t>
            </a:r>
            <a:r>
              <a:rPr lang="zh-CN" altLang="en-US" b="1">
                <a:solidFill>
                  <a:srgbClr val="C00000"/>
                </a:solidFill>
              </a:rPr>
              <a:t>设计决策</a:t>
            </a:r>
            <a:r>
              <a:rPr lang="zh-CN" altLang="en-US"/>
              <a:t>建立在</a:t>
            </a:r>
            <a:r>
              <a:rPr lang="zh-CN" altLang="en-US" b="1">
                <a:solidFill>
                  <a:srgbClr val="C00000"/>
                </a:solidFill>
              </a:rPr>
              <a:t>对用户的理解</a:t>
            </a:r>
            <a:r>
              <a:rPr lang="zh-CN" altLang="en-US"/>
              <a:t>基础上</a:t>
            </a:r>
          </a:p>
          <a:p>
            <a:pPr lvl="2" eaLnBrk="1" hangingPunct="1"/>
            <a:r>
              <a:rPr lang="zh-CN" altLang="en-US"/>
              <a:t>考虑人们的能力和限制</a:t>
            </a:r>
          </a:p>
          <a:p>
            <a:pPr lvl="2" eaLnBrk="1" hangingPunct="1"/>
            <a:r>
              <a:rPr lang="zh-CN" altLang="en-US"/>
              <a:t>考虑如何对人们的当前任务或活动提供帮助</a:t>
            </a:r>
          </a:p>
          <a:p>
            <a:pPr lvl="2" eaLnBrk="1" hangingPunct="1"/>
            <a:r>
              <a:rPr lang="zh-CN" altLang="en-US"/>
              <a:t>考虑如何提供高质量的用户体验</a:t>
            </a:r>
          </a:p>
          <a:p>
            <a:pPr lvl="2" eaLnBrk="1" hangingPunct="1"/>
            <a:r>
              <a:rPr lang="zh-CN" altLang="en-US"/>
              <a:t>考虑用户需要做什么，并让他们参与设计</a:t>
            </a:r>
          </a:p>
          <a:p>
            <a:pPr lvl="2" eaLnBrk="1" hangingPunct="1"/>
            <a:r>
              <a:rPr lang="zh-CN" altLang="en-US"/>
              <a:t>采用基于用户的尝试</a:t>
            </a:r>
            <a:r>
              <a:rPr lang="en-US" altLang="zh-CN"/>
              <a:t>—</a:t>
            </a:r>
            <a:r>
              <a:rPr lang="zh-CN" altLang="en-US"/>
              <a:t>评估设计方法和技术</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9504F981-B163-CC0B-9248-C3081FFA59A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FD7BAE1-3EF8-4616-B00E-169B9568F0AA}" type="slidenum">
              <a:rPr altLang="zh-CN" sz="1800"/>
              <a:pPr>
                <a:spcBef>
                  <a:spcPct val="0"/>
                </a:spcBef>
                <a:buFontTx/>
                <a:buNone/>
              </a:pPr>
              <a:t>14</a:t>
            </a:fld>
            <a:endParaRPr lang="en-US" altLang="zh-CN" sz="1800"/>
          </a:p>
        </p:txBody>
      </p:sp>
      <p:sp>
        <p:nvSpPr>
          <p:cNvPr id="20483" name="Rectangle 2">
            <a:extLst>
              <a:ext uri="{FF2B5EF4-FFF2-40B4-BE49-F238E27FC236}">
                <a16:creationId xmlns:a16="http://schemas.microsoft.com/office/drawing/2014/main" id="{30BFF60B-CFCE-75DC-5896-79C6B10A99ED}"/>
              </a:ext>
            </a:extLst>
          </p:cNvPr>
          <p:cNvSpPr>
            <a:spLocks noGrp="1" noChangeArrowheads="1"/>
          </p:cNvSpPr>
          <p:nvPr>
            <p:ph type="title"/>
          </p:nvPr>
        </p:nvSpPr>
        <p:spPr/>
        <p:txBody>
          <a:bodyPr/>
          <a:lstStyle/>
          <a:p>
            <a:pPr eaLnBrk="1" hangingPunct="1"/>
            <a:r>
              <a:rPr lang="en-US" altLang="zh-CN"/>
              <a:t>1.3 </a:t>
            </a:r>
            <a:r>
              <a:rPr lang="zh-CN" altLang="en-US"/>
              <a:t>什么是交互设计</a:t>
            </a:r>
          </a:p>
        </p:txBody>
      </p:sp>
      <p:sp>
        <p:nvSpPr>
          <p:cNvPr id="20484" name="Rectangle 3">
            <a:extLst>
              <a:ext uri="{FF2B5EF4-FFF2-40B4-BE49-F238E27FC236}">
                <a16:creationId xmlns:a16="http://schemas.microsoft.com/office/drawing/2014/main" id="{45DF7B74-6B51-2A68-EDC3-6D8A14FB169A}"/>
              </a:ext>
            </a:extLst>
          </p:cNvPr>
          <p:cNvSpPr>
            <a:spLocks noGrp="1" noChangeArrowheads="1"/>
          </p:cNvSpPr>
          <p:nvPr>
            <p:ph idx="1"/>
          </p:nvPr>
        </p:nvSpPr>
        <p:spPr/>
        <p:txBody>
          <a:bodyPr/>
          <a:lstStyle/>
          <a:p>
            <a:pPr eaLnBrk="1" hangingPunct="1"/>
            <a:r>
              <a:rPr lang="zh-CN" altLang="en-US" sz="2800" b="1" dirty="0">
                <a:solidFill>
                  <a:srgbClr val="C00000"/>
                </a:solidFill>
                <a:ea typeface="STXinwei" panose="02010800040101010101" pitchFamily="2" charset="-122"/>
              </a:rPr>
              <a:t>设计支持人们日常工作和生活的交互式产品</a:t>
            </a:r>
          </a:p>
          <a:p>
            <a:pPr eaLnBrk="1" hangingPunct="1"/>
            <a:r>
              <a:rPr lang="zh-CN" altLang="en-US" dirty="0"/>
              <a:t>人类通信和交互空间的设计，寻找支持人类的方法</a:t>
            </a:r>
          </a:p>
          <a:p>
            <a:pPr lvl="1" eaLnBrk="1" hangingPunct="1"/>
            <a:r>
              <a:rPr lang="zh-CN" altLang="en-US" dirty="0"/>
              <a:t>创新式的用户体验，旨在</a:t>
            </a:r>
            <a:r>
              <a:rPr lang="zh-CN" altLang="en-US" b="1" dirty="0">
                <a:solidFill>
                  <a:srgbClr val="C00000"/>
                </a:solidFill>
              </a:rPr>
              <a:t>增强和扩充人们工作、通信和交互的方式</a:t>
            </a:r>
          </a:p>
          <a:p>
            <a:pPr eaLnBrk="1" hangingPunct="1"/>
            <a:r>
              <a:rPr lang="zh-CN" altLang="en-US" dirty="0"/>
              <a:t>与</a:t>
            </a:r>
            <a:r>
              <a:rPr lang="zh-CN" altLang="en-US" b="1" dirty="0">
                <a:solidFill>
                  <a:srgbClr val="0070C0"/>
                </a:solidFill>
              </a:rPr>
              <a:t>软件工程</a:t>
            </a:r>
            <a:r>
              <a:rPr lang="zh-CN" altLang="en-US" dirty="0"/>
              <a:t>的区别</a:t>
            </a:r>
          </a:p>
          <a:p>
            <a:pPr lvl="1" eaLnBrk="1" hangingPunct="1"/>
            <a:r>
              <a:rPr lang="zh-CN" altLang="en-US" dirty="0"/>
              <a:t>与建筑业可以做一个类比</a:t>
            </a:r>
          </a:p>
          <a:p>
            <a:pPr lvl="2" eaLnBrk="1" hangingPunct="1"/>
            <a:r>
              <a:rPr lang="zh-CN" altLang="en-US" dirty="0"/>
              <a:t>设计师关注住户、房屋、环境以及它们之间的交互</a:t>
            </a:r>
          </a:p>
          <a:p>
            <a:pPr lvl="2" eaLnBrk="1" hangingPunct="1"/>
            <a:r>
              <a:rPr lang="zh-CN" altLang="en-US" dirty="0"/>
              <a:t>工程师则关注工程的实现问题</a:t>
            </a:r>
          </a:p>
          <a:p>
            <a:pPr lvl="1" eaLnBrk="1" hangingPunct="1"/>
            <a:r>
              <a:rPr lang="zh-CN" altLang="en-US" dirty="0"/>
              <a:t>软件工程强调系统设计，提供一个应用问题的软件解</a:t>
            </a:r>
          </a:p>
          <a:p>
            <a:pPr lvl="1" eaLnBrk="1" hangingPunct="1"/>
            <a:r>
              <a:rPr lang="zh-CN" altLang="en-US" dirty="0"/>
              <a:t>交互设计关注用户、系统、环境以及它们之间的交互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80636E61-8CC6-81D5-6613-EB916BA4EC3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25D96BA-16FE-4078-928D-9789574D6315}" type="slidenum">
              <a:rPr altLang="zh-CN" sz="1800"/>
              <a:pPr>
                <a:spcBef>
                  <a:spcPct val="0"/>
                </a:spcBef>
                <a:buFontTx/>
                <a:buNone/>
              </a:pPr>
              <a:t>15</a:t>
            </a:fld>
            <a:endParaRPr lang="en-US" altLang="zh-CN" sz="1800"/>
          </a:p>
        </p:txBody>
      </p:sp>
      <p:sp>
        <p:nvSpPr>
          <p:cNvPr id="21507" name="Rectangle 2">
            <a:extLst>
              <a:ext uri="{FF2B5EF4-FFF2-40B4-BE49-F238E27FC236}">
                <a16:creationId xmlns:a16="http://schemas.microsoft.com/office/drawing/2014/main" id="{9E9EAA58-5A0E-2654-D733-F91252E729F3}"/>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1508" name="Rectangle 3">
            <a:extLst>
              <a:ext uri="{FF2B5EF4-FFF2-40B4-BE49-F238E27FC236}">
                <a16:creationId xmlns:a16="http://schemas.microsoft.com/office/drawing/2014/main" id="{5836A3E1-D126-ECC4-15AE-6BBA9E1B936C}"/>
              </a:ext>
            </a:extLst>
          </p:cNvPr>
          <p:cNvSpPr>
            <a:spLocks noGrp="1" noChangeArrowheads="1"/>
          </p:cNvSpPr>
          <p:nvPr>
            <p:ph idx="1"/>
          </p:nvPr>
        </p:nvSpPr>
        <p:spPr>
          <a:xfrm>
            <a:off x="685800" y="1066800"/>
            <a:ext cx="4173538" cy="4419600"/>
          </a:xfrm>
        </p:spPr>
        <p:txBody>
          <a:bodyPr/>
          <a:lstStyle/>
          <a:p>
            <a:pPr eaLnBrk="1" hangingPunct="1"/>
            <a:r>
              <a:rPr lang="zh-CN" altLang="en-US" b="1" dirty="0">
                <a:solidFill>
                  <a:srgbClr val="C00000"/>
                </a:solidFill>
              </a:rPr>
              <a:t>交互设计的简史</a:t>
            </a:r>
          </a:p>
          <a:p>
            <a:pPr lvl="1" eaLnBrk="1" hangingPunct="1"/>
            <a:r>
              <a:rPr lang="zh-CN" altLang="en-US" dirty="0"/>
              <a:t>早期系统主要应用于数据处理</a:t>
            </a:r>
          </a:p>
          <a:p>
            <a:pPr lvl="2" eaLnBrk="1" hangingPunct="1"/>
            <a:r>
              <a:rPr lang="zh-CN" altLang="en-US" dirty="0"/>
              <a:t>一次性交互的批处理</a:t>
            </a:r>
          </a:p>
          <a:p>
            <a:pPr lvl="2" eaLnBrk="1" hangingPunct="1"/>
            <a:r>
              <a:rPr lang="zh-CN" altLang="en-US" dirty="0"/>
              <a:t>用户界面（</a:t>
            </a:r>
            <a:r>
              <a:rPr lang="en-US" altLang="zh-CN" dirty="0"/>
              <a:t>User Interface</a:t>
            </a:r>
            <a:r>
              <a:rPr lang="zh-CN" altLang="en-US" dirty="0"/>
              <a:t>， </a:t>
            </a:r>
            <a:r>
              <a:rPr lang="en-US" altLang="zh-CN" dirty="0"/>
              <a:t>UI</a:t>
            </a:r>
            <a:r>
              <a:rPr lang="zh-CN" altLang="en-US" dirty="0"/>
              <a:t>）主要由硬件组成</a:t>
            </a:r>
          </a:p>
          <a:p>
            <a:pPr lvl="2" eaLnBrk="1" hangingPunct="1"/>
            <a:r>
              <a:rPr lang="zh-CN" altLang="en-US" dirty="0"/>
              <a:t>只能由操作员使用</a:t>
            </a:r>
          </a:p>
          <a:p>
            <a:pPr lvl="2" eaLnBrk="1" hangingPunct="1"/>
            <a:r>
              <a:rPr lang="zh-CN" altLang="en-US" dirty="0"/>
              <a:t>不能对用户的活动提供良好的支持</a:t>
            </a:r>
          </a:p>
        </p:txBody>
      </p:sp>
      <p:pic>
        <p:nvPicPr>
          <p:cNvPr id="21509" name="Picture 4">
            <a:extLst>
              <a:ext uri="{FF2B5EF4-FFF2-40B4-BE49-F238E27FC236}">
                <a16:creationId xmlns:a16="http://schemas.microsoft.com/office/drawing/2014/main" id="{954DD443-48DD-186F-B887-728262C90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163" y="1196975"/>
            <a:ext cx="41275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EB8BC4F1-39B3-1C79-EA28-E5FB66A1D7B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FF9E700-C33B-4B05-AB5B-8D40A6A2F97D}" type="slidenum">
              <a:rPr altLang="zh-CN" sz="1800"/>
              <a:pPr>
                <a:spcBef>
                  <a:spcPct val="0"/>
                </a:spcBef>
                <a:buFontTx/>
                <a:buNone/>
              </a:pPr>
              <a:t>16</a:t>
            </a:fld>
            <a:endParaRPr lang="en-US" altLang="zh-CN" sz="1800"/>
          </a:p>
        </p:txBody>
      </p:sp>
      <p:sp>
        <p:nvSpPr>
          <p:cNvPr id="22531" name="Rectangle 2">
            <a:extLst>
              <a:ext uri="{FF2B5EF4-FFF2-40B4-BE49-F238E27FC236}">
                <a16:creationId xmlns:a16="http://schemas.microsoft.com/office/drawing/2014/main" id="{FB4D15D7-49B5-D71C-DF73-B562A55A10B6}"/>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2532" name="Rectangle 3">
            <a:extLst>
              <a:ext uri="{FF2B5EF4-FFF2-40B4-BE49-F238E27FC236}">
                <a16:creationId xmlns:a16="http://schemas.microsoft.com/office/drawing/2014/main" id="{561EAB8E-2260-B402-CFA0-4C829E9F0E4B}"/>
              </a:ext>
            </a:extLst>
          </p:cNvPr>
          <p:cNvSpPr>
            <a:spLocks noGrp="1" noChangeArrowheads="1"/>
          </p:cNvSpPr>
          <p:nvPr>
            <p:ph idx="1"/>
          </p:nvPr>
        </p:nvSpPr>
        <p:spPr>
          <a:xfrm>
            <a:off x="539750" y="1052513"/>
            <a:ext cx="7918450" cy="4419600"/>
          </a:xfrm>
        </p:spPr>
        <p:txBody>
          <a:bodyPr/>
          <a:lstStyle/>
          <a:p>
            <a:pPr lvl="1" eaLnBrk="1" hangingPunct="1"/>
            <a:r>
              <a:rPr lang="en-US" altLang="zh-CN"/>
              <a:t>60’s</a:t>
            </a:r>
            <a:r>
              <a:rPr lang="zh-CN" altLang="en-US"/>
              <a:t>中期，</a:t>
            </a:r>
            <a:r>
              <a:rPr lang="en-US" altLang="zh-CN" b="1">
                <a:solidFill>
                  <a:srgbClr val="C00000"/>
                </a:solidFill>
              </a:rPr>
              <a:t>VDU</a:t>
            </a:r>
            <a:r>
              <a:rPr lang="zh-CN" altLang="en-US" b="1">
                <a:solidFill>
                  <a:srgbClr val="C00000"/>
                </a:solidFill>
              </a:rPr>
              <a:t>（</a:t>
            </a:r>
            <a:r>
              <a:rPr lang="en-US" altLang="zh-CN" b="1">
                <a:solidFill>
                  <a:srgbClr val="C00000"/>
                </a:solidFill>
              </a:rPr>
              <a:t>Video Display Units•</a:t>
            </a:r>
            <a:r>
              <a:rPr lang="zh-CN" altLang="en-US" b="1">
                <a:solidFill>
                  <a:srgbClr val="C00000"/>
                </a:solidFill>
              </a:rPr>
              <a:t>视频显示部件）</a:t>
            </a:r>
            <a:r>
              <a:rPr lang="zh-CN" altLang="en-US"/>
              <a:t>和</a:t>
            </a:r>
            <a:r>
              <a:rPr lang="zh-CN" altLang="en-US" b="1">
                <a:solidFill>
                  <a:srgbClr val="C00000"/>
                </a:solidFill>
              </a:rPr>
              <a:t>分时系统</a:t>
            </a:r>
            <a:r>
              <a:rPr lang="zh-CN" altLang="en-US"/>
              <a:t>的出现使得</a:t>
            </a:r>
            <a:r>
              <a:rPr lang="zh-CN" altLang="en-US" b="1">
                <a:solidFill>
                  <a:srgbClr val="C00000"/>
                </a:solidFill>
              </a:rPr>
              <a:t>程序员</a:t>
            </a:r>
            <a:r>
              <a:rPr lang="zh-CN" altLang="en-US"/>
              <a:t>可以与计算机交换信息</a:t>
            </a:r>
          </a:p>
          <a:p>
            <a:pPr lvl="2" eaLnBrk="1" hangingPunct="1"/>
            <a:r>
              <a:rPr lang="zh-CN" altLang="en-US"/>
              <a:t>旨在对人类的认知任务提供支持</a:t>
            </a:r>
          </a:p>
          <a:p>
            <a:pPr lvl="2" eaLnBrk="1" hangingPunct="1"/>
            <a:r>
              <a:rPr lang="zh-CN" altLang="en-US"/>
              <a:t>导致了</a:t>
            </a:r>
            <a:r>
              <a:rPr lang="zh-CN" altLang="en-US" b="1">
                <a:solidFill>
                  <a:srgbClr val="C00000"/>
                </a:solidFill>
              </a:rPr>
              <a:t>软件工程</a:t>
            </a:r>
            <a:r>
              <a:rPr lang="zh-CN" altLang="en-US"/>
              <a:t>（语言、体系结构、设计方法等）的出现</a:t>
            </a:r>
          </a:p>
          <a:p>
            <a:pPr lvl="2" eaLnBrk="1" hangingPunct="1"/>
            <a:r>
              <a:rPr lang="zh-CN" altLang="en-US"/>
              <a:t>导致了</a:t>
            </a:r>
            <a:r>
              <a:rPr lang="zh-CN" altLang="en-US" b="1">
                <a:solidFill>
                  <a:srgbClr val="C00000"/>
                </a:solidFill>
              </a:rPr>
              <a:t>交互设计</a:t>
            </a:r>
            <a:r>
              <a:rPr lang="zh-CN" altLang="en-US"/>
              <a:t>的出现</a:t>
            </a:r>
          </a:p>
          <a:p>
            <a:pPr lvl="3" eaLnBrk="1" hangingPunct="1"/>
            <a:r>
              <a:rPr lang="zh-CN" altLang="en-US"/>
              <a:t>软件工程师开发了</a:t>
            </a:r>
            <a:r>
              <a:rPr lang="zh-CN" altLang="en-US" b="1">
                <a:solidFill>
                  <a:srgbClr val="C00000"/>
                </a:solidFill>
              </a:rPr>
              <a:t>命令行语言</a:t>
            </a:r>
            <a:r>
              <a:rPr lang="zh-CN" altLang="en-US"/>
              <a:t>和交互方式</a:t>
            </a:r>
          </a:p>
          <a:p>
            <a:pPr lvl="3" eaLnBrk="1" hangingPunct="1"/>
            <a:r>
              <a:rPr lang="zh-CN" altLang="en-US"/>
              <a:t>认知科学家提供了有关</a:t>
            </a:r>
            <a:r>
              <a:rPr lang="zh-CN" altLang="en-US" b="1">
                <a:solidFill>
                  <a:srgbClr val="C00000"/>
                </a:solidFill>
              </a:rPr>
              <a:t>人类认知能力</a:t>
            </a:r>
            <a:r>
              <a:rPr lang="zh-CN" altLang="en-US"/>
              <a:t>方面的信息</a:t>
            </a:r>
          </a:p>
          <a:p>
            <a:pPr lvl="1" eaLnBrk="1" hangingPunct="1"/>
            <a:r>
              <a:rPr lang="en-US" altLang="zh-CN"/>
              <a:t>70’s</a:t>
            </a:r>
            <a:r>
              <a:rPr lang="zh-CN" altLang="en-US"/>
              <a:t>末</a:t>
            </a:r>
            <a:r>
              <a:rPr lang="en-US" altLang="zh-CN"/>
              <a:t>—80’s</a:t>
            </a:r>
            <a:r>
              <a:rPr lang="zh-CN" altLang="en-US"/>
              <a:t>初，</a:t>
            </a:r>
            <a:r>
              <a:rPr lang="en-US" altLang="zh-CN" b="1">
                <a:solidFill>
                  <a:srgbClr val="C00000"/>
                </a:solidFill>
              </a:rPr>
              <a:t>PC</a:t>
            </a:r>
            <a:r>
              <a:rPr lang="zh-CN" altLang="en-US" b="1">
                <a:solidFill>
                  <a:srgbClr val="C00000"/>
                </a:solidFill>
              </a:rPr>
              <a:t>、窗口系统</a:t>
            </a:r>
            <a:r>
              <a:rPr lang="zh-CN" altLang="en-US"/>
              <a:t>和</a:t>
            </a:r>
            <a:r>
              <a:rPr lang="en-US" altLang="zh-CN" b="1">
                <a:solidFill>
                  <a:srgbClr val="C00000"/>
                </a:solidFill>
              </a:rPr>
              <a:t>GUI</a:t>
            </a:r>
            <a:r>
              <a:rPr lang="zh-CN" altLang="en-US"/>
              <a:t>的出现对</a:t>
            </a:r>
            <a:r>
              <a:rPr lang="zh-CN" altLang="en-US" b="1">
                <a:solidFill>
                  <a:srgbClr val="C00000"/>
                </a:solidFill>
              </a:rPr>
              <a:t>非专业人员</a:t>
            </a:r>
            <a:r>
              <a:rPr lang="zh-CN" altLang="en-US"/>
              <a:t>使用计算机提供了支持</a:t>
            </a:r>
          </a:p>
          <a:p>
            <a:pPr lvl="2" eaLnBrk="1" hangingPunct="1"/>
            <a:r>
              <a:rPr lang="zh-CN" altLang="en-US"/>
              <a:t>集中于</a:t>
            </a:r>
            <a:r>
              <a:rPr lang="zh-CN" altLang="en-US" b="1">
                <a:solidFill>
                  <a:srgbClr val="C00000"/>
                </a:solidFill>
              </a:rPr>
              <a:t>办公室</a:t>
            </a:r>
            <a:r>
              <a:rPr lang="zh-CN" altLang="en-US"/>
              <a:t>软件的研究，开发了</a:t>
            </a:r>
            <a:r>
              <a:rPr lang="en-US" altLang="zh-CN"/>
              <a:t>Desktop</a:t>
            </a:r>
            <a:r>
              <a:rPr lang="zh-CN" altLang="en-US"/>
              <a:t>范型</a:t>
            </a:r>
          </a:p>
          <a:p>
            <a:pPr lvl="3" eaLnBrk="1" hangingPunct="1"/>
            <a:r>
              <a:rPr lang="zh-CN" altLang="en-US"/>
              <a:t>例如：</a:t>
            </a:r>
            <a:r>
              <a:rPr lang="en-US" altLang="zh-CN"/>
              <a:t>Microsoft Windows</a:t>
            </a:r>
            <a:r>
              <a:rPr lang="zh-CN" altLang="en-US"/>
              <a:t>、</a:t>
            </a:r>
            <a:r>
              <a:rPr lang="en-US" altLang="zh-CN"/>
              <a:t>UNIX X-windows</a:t>
            </a:r>
          </a:p>
          <a:p>
            <a:pPr lvl="2" eaLnBrk="1" hangingPunct="1"/>
            <a:r>
              <a:rPr lang="zh-CN" altLang="en-US"/>
              <a:t>交互设计集中于</a:t>
            </a:r>
            <a:r>
              <a:rPr lang="en-US" altLang="zh-CN" b="1">
                <a:solidFill>
                  <a:srgbClr val="C00000"/>
                </a:solidFill>
              </a:rPr>
              <a:t>WIMP</a:t>
            </a:r>
            <a:r>
              <a:rPr lang="zh-CN" altLang="en-US"/>
              <a:t>（窗口、图标、菜单、指示器）界面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A5E8D0A1-B67F-736B-2E11-ED2DD1DD32A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C63FDBB-E1BA-433B-85FD-36D3F9A371ED}" type="slidenum">
              <a:rPr altLang="zh-CN" sz="1800"/>
              <a:pPr>
                <a:spcBef>
                  <a:spcPct val="0"/>
                </a:spcBef>
                <a:buFontTx/>
                <a:buNone/>
              </a:pPr>
              <a:t>17</a:t>
            </a:fld>
            <a:endParaRPr lang="en-US" altLang="zh-CN" sz="1800"/>
          </a:p>
        </p:txBody>
      </p:sp>
      <p:sp>
        <p:nvSpPr>
          <p:cNvPr id="23555" name="Rectangle 2">
            <a:extLst>
              <a:ext uri="{FF2B5EF4-FFF2-40B4-BE49-F238E27FC236}">
                <a16:creationId xmlns:a16="http://schemas.microsoft.com/office/drawing/2014/main" id="{19C2320B-EBF8-7AC1-AC70-E051DA087D87}"/>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3556" name="Rectangle 3">
            <a:extLst>
              <a:ext uri="{FF2B5EF4-FFF2-40B4-BE49-F238E27FC236}">
                <a16:creationId xmlns:a16="http://schemas.microsoft.com/office/drawing/2014/main" id="{51CC16E7-9563-067F-5DD3-4A232C5A0274}"/>
              </a:ext>
            </a:extLst>
          </p:cNvPr>
          <p:cNvSpPr>
            <a:spLocks noGrp="1" noChangeArrowheads="1"/>
          </p:cNvSpPr>
          <p:nvPr>
            <p:ph idx="1"/>
          </p:nvPr>
        </p:nvSpPr>
        <p:spPr/>
        <p:txBody>
          <a:bodyPr/>
          <a:lstStyle/>
          <a:p>
            <a:pPr lvl="1" eaLnBrk="1" hangingPunct="1"/>
            <a:r>
              <a:rPr lang="en-US" altLang="zh-CN"/>
              <a:t>80’s</a:t>
            </a:r>
            <a:r>
              <a:rPr lang="zh-CN" altLang="en-US"/>
              <a:t>中期，</a:t>
            </a:r>
            <a:r>
              <a:rPr lang="zh-CN" altLang="en-US" b="1">
                <a:solidFill>
                  <a:srgbClr val="C00000"/>
                </a:solidFill>
              </a:rPr>
              <a:t>交互计算技术</a:t>
            </a:r>
            <a:r>
              <a:rPr lang="zh-CN" altLang="en-US"/>
              <a:t>进一步发展</a:t>
            </a:r>
          </a:p>
          <a:p>
            <a:pPr lvl="2" eaLnBrk="1" hangingPunct="1"/>
            <a:r>
              <a:rPr lang="zh-CN" altLang="en-US" b="1">
                <a:solidFill>
                  <a:srgbClr val="C00000"/>
                </a:solidFill>
              </a:rPr>
              <a:t>虚拟现实</a:t>
            </a:r>
            <a:r>
              <a:rPr lang="zh-CN" altLang="en-US"/>
              <a:t>（</a:t>
            </a:r>
            <a:r>
              <a:rPr lang="en-US" altLang="zh-CN"/>
              <a:t>VR</a:t>
            </a:r>
            <a:r>
              <a:rPr lang="zh-CN" altLang="en-US"/>
              <a:t>）、</a:t>
            </a:r>
            <a:r>
              <a:rPr lang="zh-CN" altLang="en-US" b="1">
                <a:solidFill>
                  <a:srgbClr val="C00000"/>
                </a:solidFill>
              </a:rPr>
              <a:t>信息可视化</a:t>
            </a:r>
            <a:r>
              <a:rPr lang="zh-CN" altLang="en-US"/>
              <a:t>、</a:t>
            </a:r>
            <a:r>
              <a:rPr lang="zh-CN" altLang="en-US" b="1">
                <a:solidFill>
                  <a:srgbClr val="C00000"/>
                </a:solidFill>
              </a:rPr>
              <a:t>多媒体</a:t>
            </a:r>
            <a:r>
              <a:rPr lang="zh-CN" altLang="en-US"/>
              <a:t>等进入应用领域</a:t>
            </a:r>
          </a:p>
          <a:p>
            <a:pPr lvl="2" eaLnBrk="1" hangingPunct="1"/>
            <a:r>
              <a:rPr lang="zh-CN" altLang="en-US" b="1">
                <a:solidFill>
                  <a:srgbClr val="C00000"/>
                </a:solidFill>
              </a:rPr>
              <a:t>开始意识到设计的可用性</a:t>
            </a:r>
            <a:r>
              <a:rPr lang="zh-CN" altLang="en-US"/>
              <a:t>问题，需要其他相关学科的知识</a:t>
            </a:r>
          </a:p>
          <a:p>
            <a:pPr lvl="3" eaLnBrk="1" hangingPunct="1"/>
            <a:r>
              <a:rPr lang="zh-CN" altLang="en-US"/>
              <a:t>例如：心理学、认知学、教育学</a:t>
            </a:r>
          </a:p>
          <a:p>
            <a:pPr lvl="2" eaLnBrk="1" hangingPunct="1"/>
            <a:r>
              <a:rPr lang="zh-CN" altLang="en-US"/>
              <a:t>交互设计开始成为一个跨学科的研究和实践领域</a:t>
            </a:r>
          </a:p>
          <a:p>
            <a:pPr lvl="1" eaLnBrk="1" hangingPunct="1"/>
            <a:r>
              <a:rPr lang="en-US" altLang="zh-CN"/>
              <a:t>90’s</a:t>
            </a:r>
            <a:r>
              <a:rPr lang="zh-CN" altLang="en-US"/>
              <a:t>，交互技术进入</a:t>
            </a:r>
            <a:r>
              <a:rPr lang="zh-CN" altLang="en-US" b="1">
                <a:solidFill>
                  <a:srgbClr val="C00000"/>
                </a:solidFill>
              </a:rPr>
              <a:t>无处不在计算</a:t>
            </a:r>
            <a:r>
              <a:rPr lang="zh-CN" altLang="en-US"/>
              <a:t>（</a:t>
            </a:r>
            <a:r>
              <a:rPr lang="en-US" altLang="zh-CN"/>
              <a:t>Ubiquitous Computing</a:t>
            </a:r>
            <a:r>
              <a:rPr lang="zh-CN" altLang="en-US"/>
              <a:t>）的时代</a:t>
            </a:r>
          </a:p>
          <a:p>
            <a:pPr lvl="2" eaLnBrk="1" hangingPunct="1"/>
            <a:r>
              <a:rPr lang="en-US" altLang="zh-CN"/>
              <a:t>IT</a:t>
            </a:r>
            <a:r>
              <a:rPr lang="zh-CN" altLang="en-US"/>
              <a:t>新技术不断出现，如网络技术、移动计算及红外传感</a:t>
            </a:r>
          </a:p>
          <a:p>
            <a:pPr lvl="2" eaLnBrk="1" hangingPunct="1"/>
            <a:r>
              <a:rPr lang="zh-CN" altLang="en-US"/>
              <a:t>个人计算扩展到社会计算，改变了人们的生活和工作方式</a:t>
            </a:r>
          </a:p>
          <a:p>
            <a:pPr lvl="2" eaLnBrk="1" hangingPunct="1"/>
            <a:r>
              <a:rPr lang="zh-CN" altLang="en-US"/>
              <a:t>新型硬件设备的出现也需要有相应的软件技术和平台</a:t>
            </a:r>
            <a:endParaRPr lang="en-US" altLang="zh-CN"/>
          </a:p>
          <a:p>
            <a:pPr lvl="2" eaLnBrk="1" hangingPunct="1"/>
            <a:r>
              <a:rPr lang="zh-CN" altLang="en-US"/>
              <a:t>交互设计需要各种社会学科的知识</a:t>
            </a:r>
          </a:p>
          <a:p>
            <a:pPr lvl="3" eaLnBrk="1" hangingPunct="1"/>
            <a:r>
              <a:rPr lang="zh-CN" altLang="en-US"/>
              <a:t>例如：社会学、人类学、文学艺术、各种</a:t>
            </a:r>
            <a:r>
              <a:rPr lang="zh-CN" altLang="en-US" b="1">
                <a:solidFill>
                  <a:srgbClr val="C00000"/>
                </a:solidFill>
              </a:rPr>
              <a:t>设计学科</a:t>
            </a:r>
            <a:r>
              <a:rPr lang="zh-CN" altLang="en-US"/>
              <a:t>等</a:t>
            </a:r>
          </a:p>
          <a:p>
            <a:pPr lvl="2" eaLnBrk="1" hangingPunct="1"/>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86C15050-B102-B221-25FE-B51AE5B06B3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5F24B12-3DAC-4A8E-A05C-CFFBC8D39CF3}" type="slidenum">
              <a:rPr altLang="zh-CN" sz="1800"/>
              <a:pPr>
                <a:spcBef>
                  <a:spcPct val="0"/>
                </a:spcBef>
                <a:buFontTx/>
                <a:buNone/>
              </a:pPr>
              <a:t>18</a:t>
            </a:fld>
            <a:endParaRPr lang="en-US" altLang="zh-CN" sz="1800"/>
          </a:p>
        </p:txBody>
      </p:sp>
      <p:sp>
        <p:nvSpPr>
          <p:cNvPr id="24579" name="Rectangle 2">
            <a:extLst>
              <a:ext uri="{FF2B5EF4-FFF2-40B4-BE49-F238E27FC236}">
                <a16:creationId xmlns:a16="http://schemas.microsoft.com/office/drawing/2014/main" id="{6A36433E-7411-80EC-081E-7D864B7AE01F}"/>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4580" name="Rectangle 3">
            <a:extLst>
              <a:ext uri="{FF2B5EF4-FFF2-40B4-BE49-F238E27FC236}">
                <a16:creationId xmlns:a16="http://schemas.microsoft.com/office/drawing/2014/main" id="{91D2DA2A-A37D-7764-84C1-7C6053FE75F3}"/>
              </a:ext>
            </a:extLst>
          </p:cNvPr>
          <p:cNvSpPr>
            <a:spLocks noGrp="1" noChangeArrowheads="1"/>
          </p:cNvSpPr>
          <p:nvPr>
            <p:ph idx="1"/>
          </p:nvPr>
        </p:nvSpPr>
        <p:spPr/>
        <p:txBody>
          <a:bodyPr/>
          <a:lstStyle/>
          <a:p>
            <a:pPr eaLnBrk="1" hangingPunct="1"/>
            <a:r>
              <a:rPr lang="zh-CN" altLang="en-US"/>
              <a:t>交互设计、人机交互以及其他学科之间的关系</a:t>
            </a:r>
          </a:p>
          <a:p>
            <a:pPr lvl="1" eaLnBrk="1" hangingPunct="1"/>
            <a:r>
              <a:rPr lang="zh-CN" altLang="en-US"/>
              <a:t>交互设计需要许多学科的知识和经验</a:t>
            </a:r>
          </a:p>
          <a:p>
            <a:pPr lvl="1" eaLnBrk="1" hangingPunct="1"/>
            <a:r>
              <a:rPr lang="zh-CN" altLang="en-US"/>
              <a:t>它又是许多研究和设计</a:t>
            </a:r>
            <a:r>
              <a:rPr lang="zh-CN" altLang="en-US" b="1">
                <a:solidFill>
                  <a:srgbClr val="C00000"/>
                </a:solidFill>
              </a:rPr>
              <a:t>供人类使用的计算机系统的学科、领域和方法</a:t>
            </a:r>
            <a:r>
              <a:rPr lang="zh-CN" altLang="en-US"/>
              <a:t>的基础</a:t>
            </a:r>
          </a:p>
        </p:txBody>
      </p:sp>
      <p:graphicFrame>
        <p:nvGraphicFramePr>
          <p:cNvPr id="24581" name="Object 6">
            <a:extLst>
              <a:ext uri="{FF2B5EF4-FFF2-40B4-BE49-F238E27FC236}">
                <a16:creationId xmlns:a16="http://schemas.microsoft.com/office/drawing/2014/main" id="{09EFEAD7-0DE4-17F5-4651-A3974E28177F}"/>
              </a:ext>
            </a:extLst>
          </p:cNvPr>
          <p:cNvGraphicFramePr>
            <a:graphicFrameLocks/>
          </p:cNvGraphicFramePr>
          <p:nvPr/>
        </p:nvGraphicFramePr>
        <p:xfrm>
          <a:off x="1485900" y="2571750"/>
          <a:ext cx="6327775" cy="4154488"/>
        </p:xfrm>
        <a:graphic>
          <a:graphicData uri="http://schemas.openxmlformats.org/presentationml/2006/ole">
            <mc:AlternateContent xmlns:mc="http://schemas.openxmlformats.org/markup-compatibility/2006">
              <mc:Choice xmlns:v="urn:schemas-microsoft-com:vml" Requires="v">
                <p:oleObj r:id="rId2" imgW="4672584" imgH="3066288" progId="Word.Document.8">
                  <p:embed/>
                </p:oleObj>
              </mc:Choice>
              <mc:Fallback>
                <p:oleObj r:id="rId2" imgW="4672584" imgH="3066288" progId="Word.Document.8">
                  <p:embed/>
                  <p:pic>
                    <p:nvPicPr>
                      <p:cNvPr id="24581" name="Object 6">
                        <a:extLst>
                          <a:ext uri="{FF2B5EF4-FFF2-40B4-BE49-F238E27FC236}">
                            <a16:creationId xmlns:a16="http://schemas.microsoft.com/office/drawing/2014/main" id="{09EFEAD7-0DE4-17F5-4651-A3974E2817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571750"/>
                        <a:ext cx="63277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A7E8E7EA-4FC7-FD63-7FDB-009B1ECD234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2F7C50E-0786-4720-8A98-5A3E5D3E6600}" type="slidenum">
              <a:rPr altLang="zh-CN" sz="1800"/>
              <a:pPr>
                <a:spcBef>
                  <a:spcPct val="0"/>
                </a:spcBef>
                <a:buFontTx/>
                <a:buNone/>
              </a:pPr>
              <a:t>19</a:t>
            </a:fld>
            <a:endParaRPr lang="en-US" altLang="zh-CN" sz="1800"/>
          </a:p>
        </p:txBody>
      </p:sp>
      <p:sp>
        <p:nvSpPr>
          <p:cNvPr id="25603" name="Rectangle 2">
            <a:extLst>
              <a:ext uri="{FF2B5EF4-FFF2-40B4-BE49-F238E27FC236}">
                <a16:creationId xmlns:a16="http://schemas.microsoft.com/office/drawing/2014/main" id="{C6DACD89-D96F-D5D5-AB94-E994C4E4EE23}"/>
              </a:ext>
            </a:extLst>
          </p:cNvPr>
          <p:cNvSpPr>
            <a:spLocks noGrp="1" noChangeArrowheads="1"/>
          </p:cNvSpPr>
          <p:nvPr>
            <p:ph type="title"/>
          </p:nvPr>
        </p:nvSpPr>
        <p:spPr/>
        <p:txBody>
          <a:bodyPr/>
          <a:lstStyle/>
          <a:p>
            <a:pPr eaLnBrk="1" hangingPunct="1"/>
            <a:r>
              <a:rPr lang="en-US" altLang="zh-CN"/>
              <a:t>1.3.1 </a:t>
            </a:r>
            <a:r>
              <a:rPr lang="zh-CN" altLang="en-US"/>
              <a:t>交互设计的构成</a:t>
            </a:r>
          </a:p>
        </p:txBody>
      </p:sp>
      <p:sp>
        <p:nvSpPr>
          <p:cNvPr id="25604" name="Rectangle 3">
            <a:extLst>
              <a:ext uri="{FF2B5EF4-FFF2-40B4-BE49-F238E27FC236}">
                <a16:creationId xmlns:a16="http://schemas.microsoft.com/office/drawing/2014/main" id="{C4D2A89D-3144-EC03-73E6-DA9A8BB54895}"/>
              </a:ext>
            </a:extLst>
          </p:cNvPr>
          <p:cNvSpPr>
            <a:spLocks noGrp="1" noChangeArrowheads="1"/>
          </p:cNvSpPr>
          <p:nvPr>
            <p:ph idx="1"/>
          </p:nvPr>
        </p:nvSpPr>
        <p:spPr/>
        <p:txBody>
          <a:bodyPr/>
          <a:lstStyle/>
          <a:p>
            <a:pPr lvl="1" eaLnBrk="1" hangingPunct="1"/>
            <a:r>
              <a:rPr lang="zh-CN" altLang="en-US"/>
              <a:t>人机交互（</a:t>
            </a:r>
            <a:r>
              <a:rPr lang="en-US" altLang="zh-CN"/>
              <a:t>HCI</a:t>
            </a:r>
            <a:r>
              <a:rPr lang="zh-CN" altLang="en-US"/>
              <a:t>）是有关设计、评估和实现为人类使用的交互式计算系统的学科，以及围绕着它们的主要现象的研究</a:t>
            </a:r>
          </a:p>
          <a:p>
            <a:pPr lvl="2" eaLnBrk="1" hangingPunct="1"/>
            <a:r>
              <a:rPr lang="zh-CN" altLang="en-US"/>
              <a:t>传统的</a:t>
            </a:r>
            <a:r>
              <a:rPr lang="en-US" altLang="zh-CN"/>
              <a:t>HCI</a:t>
            </a:r>
            <a:r>
              <a:rPr lang="zh-CN" altLang="en-US"/>
              <a:t>主要研究如何为个人用户提供用户界面</a:t>
            </a:r>
          </a:p>
          <a:p>
            <a:pPr lvl="2" eaLnBrk="1" hangingPunct="1"/>
            <a:r>
              <a:rPr lang="zh-CN" altLang="en-US"/>
              <a:t>为支持团队工作，计算机协同工作（</a:t>
            </a:r>
            <a:r>
              <a:rPr lang="en-US" altLang="zh-CN"/>
              <a:t>CSCW</a:t>
            </a:r>
            <a:r>
              <a:rPr lang="zh-CN" altLang="en-US"/>
              <a:t>）也成为</a:t>
            </a:r>
            <a:r>
              <a:rPr lang="en-US" altLang="zh-CN"/>
              <a:t>HCI</a:t>
            </a:r>
            <a:r>
              <a:rPr lang="zh-CN" altLang="en-US"/>
              <a:t>的一个研究和应用领域</a:t>
            </a:r>
          </a:p>
          <a:p>
            <a:pPr lvl="1" eaLnBrk="1" hangingPunct="1"/>
            <a:r>
              <a:rPr lang="zh-CN" altLang="en-US"/>
              <a:t>信息系统（</a:t>
            </a:r>
            <a:r>
              <a:rPr lang="en-US" altLang="zh-CN"/>
              <a:t>IS</a:t>
            </a:r>
            <a:r>
              <a:rPr lang="zh-CN" altLang="en-US"/>
              <a:t>）是有关计算在许多领域中应用的学科</a:t>
            </a:r>
          </a:p>
          <a:p>
            <a:pPr lvl="1" eaLnBrk="1" hangingPunct="1"/>
            <a:r>
              <a:rPr lang="zh-CN" altLang="en-US"/>
              <a:t>其他相关领域包括人素学、人体工程学、认知工程等</a:t>
            </a:r>
          </a:p>
          <a:p>
            <a:pPr lvl="1" eaLnBrk="1" hangingPunct="1"/>
            <a:r>
              <a:rPr lang="zh-CN" altLang="en-US"/>
              <a:t>所有这些学科均关系到如何设计满足用户目标的系统，但各自有其侧重点和方法学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B139D4E4-E706-790E-2795-747D2C8457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3BDAFA3-9885-4788-85EE-53AE2FFCF1F6}" type="slidenum">
              <a:rPr altLang="zh-CN" sz="1800"/>
              <a:pPr>
                <a:spcBef>
                  <a:spcPct val="0"/>
                </a:spcBef>
                <a:buFontTx/>
                <a:buNone/>
              </a:pPr>
              <a:t>2</a:t>
            </a:fld>
            <a:endParaRPr lang="en-US" altLang="zh-CN" sz="1800"/>
          </a:p>
        </p:txBody>
      </p:sp>
      <p:sp>
        <p:nvSpPr>
          <p:cNvPr id="7171" name="Rectangle 2">
            <a:extLst>
              <a:ext uri="{FF2B5EF4-FFF2-40B4-BE49-F238E27FC236}">
                <a16:creationId xmlns:a16="http://schemas.microsoft.com/office/drawing/2014/main" id="{735E7B6D-2530-2003-F15D-3FBD0153BC20}"/>
              </a:ext>
            </a:extLst>
          </p:cNvPr>
          <p:cNvSpPr>
            <a:spLocks noGrp="1" noChangeArrowheads="1"/>
          </p:cNvSpPr>
          <p:nvPr>
            <p:ph type="title"/>
          </p:nvPr>
        </p:nvSpPr>
        <p:spPr/>
        <p:txBody>
          <a:bodyPr/>
          <a:lstStyle/>
          <a:p>
            <a:pPr eaLnBrk="1" hangingPunct="1"/>
            <a:r>
              <a:rPr lang="zh-CN" altLang="en-US"/>
              <a:t>第一章 交互设计简介</a:t>
            </a:r>
          </a:p>
        </p:txBody>
      </p:sp>
      <p:sp>
        <p:nvSpPr>
          <p:cNvPr id="7172" name="Rectangle 3">
            <a:extLst>
              <a:ext uri="{FF2B5EF4-FFF2-40B4-BE49-F238E27FC236}">
                <a16:creationId xmlns:a16="http://schemas.microsoft.com/office/drawing/2014/main" id="{78795870-564D-4E2D-09ED-FA05741257CA}"/>
              </a:ext>
            </a:extLst>
          </p:cNvPr>
          <p:cNvSpPr>
            <a:spLocks noGrp="1" noChangeArrowheads="1"/>
          </p:cNvSpPr>
          <p:nvPr>
            <p:ph idx="1"/>
          </p:nvPr>
        </p:nvSpPr>
        <p:spPr/>
        <p:txBody>
          <a:bodyPr/>
          <a:lstStyle/>
          <a:p>
            <a:pPr eaLnBrk="1" hangingPunct="1">
              <a:lnSpc>
                <a:spcPct val="150000"/>
              </a:lnSpc>
            </a:pPr>
            <a:r>
              <a:rPr lang="zh-CN" altLang="en-US"/>
              <a:t>本章概要</a:t>
            </a:r>
          </a:p>
          <a:p>
            <a:pPr lvl="1" eaLnBrk="1" hangingPunct="1">
              <a:lnSpc>
                <a:spcPct val="150000"/>
              </a:lnSpc>
            </a:pPr>
            <a:r>
              <a:rPr lang="zh-CN" altLang="en-US"/>
              <a:t>引言</a:t>
            </a:r>
          </a:p>
          <a:p>
            <a:pPr lvl="1" eaLnBrk="1" hangingPunct="1">
              <a:lnSpc>
                <a:spcPct val="150000"/>
              </a:lnSpc>
            </a:pPr>
            <a:r>
              <a:rPr lang="zh-CN" altLang="en-US"/>
              <a:t>好与不好的设计</a:t>
            </a:r>
          </a:p>
          <a:p>
            <a:pPr lvl="1" eaLnBrk="1" hangingPunct="1">
              <a:lnSpc>
                <a:spcPct val="150000"/>
              </a:lnSpc>
            </a:pPr>
            <a:r>
              <a:rPr lang="zh-CN" altLang="en-US"/>
              <a:t>什么是交互设计</a:t>
            </a:r>
          </a:p>
          <a:p>
            <a:pPr lvl="1" eaLnBrk="1" hangingPunct="1">
              <a:lnSpc>
                <a:spcPct val="150000"/>
              </a:lnSpc>
            </a:pPr>
            <a:r>
              <a:rPr lang="zh-CN" altLang="en-US"/>
              <a:t>交互设计过程涉及什么</a:t>
            </a:r>
          </a:p>
          <a:p>
            <a:pPr lvl="1" eaLnBrk="1" hangingPunct="1">
              <a:lnSpc>
                <a:spcPct val="150000"/>
              </a:lnSpc>
            </a:pPr>
            <a:r>
              <a:rPr lang="zh-CN" altLang="en-US"/>
              <a:t>交互设计的目标</a:t>
            </a:r>
          </a:p>
          <a:p>
            <a:pPr lvl="1" eaLnBrk="1" hangingPunct="1">
              <a:lnSpc>
                <a:spcPct val="150000"/>
              </a:lnSpc>
            </a:pPr>
            <a:r>
              <a:rPr lang="zh-CN" altLang="en-US"/>
              <a:t>可用性：设计规则与可用性原理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86926D71-DBE9-FDC1-9C9F-C1E96A9FD7F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0B75BA7-642C-4C11-BDB6-10EEB0D5C355}" type="slidenum">
              <a:rPr altLang="zh-CN" sz="1800"/>
              <a:pPr>
                <a:spcBef>
                  <a:spcPct val="0"/>
                </a:spcBef>
                <a:buFontTx/>
                <a:buNone/>
              </a:pPr>
              <a:t>20</a:t>
            </a:fld>
            <a:endParaRPr lang="en-US" altLang="zh-CN" sz="1800"/>
          </a:p>
        </p:txBody>
      </p:sp>
      <p:sp>
        <p:nvSpPr>
          <p:cNvPr id="26627" name="Rectangle 2">
            <a:extLst>
              <a:ext uri="{FF2B5EF4-FFF2-40B4-BE49-F238E27FC236}">
                <a16:creationId xmlns:a16="http://schemas.microsoft.com/office/drawing/2014/main" id="{2A03DB07-4D36-9C4F-949D-504CB8142388}"/>
              </a:ext>
            </a:extLst>
          </p:cNvPr>
          <p:cNvSpPr>
            <a:spLocks noGrp="1" noChangeArrowheads="1"/>
          </p:cNvSpPr>
          <p:nvPr>
            <p:ph type="title"/>
          </p:nvPr>
        </p:nvSpPr>
        <p:spPr/>
        <p:txBody>
          <a:bodyPr/>
          <a:lstStyle/>
          <a:p>
            <a:pPr eaLnBrk="1" hangingPunct="1"/>
            <a:r>
              <a:rPr lang="en-US" altLang="zh-CN"/>
              <a:t>1.3.2 </a:t>
            </a:r>
            <a:r>
              <a:rPr lang="zh-CN" altLang="en-US"/>
              <a:t>跨学科团队的协作</a:t>
            </a:r>
          </a:p>
        </p:txBody>
      </p:sp>
      <p:sp>
        <p:nvSpPr>
          <p:cNvPr id="26628" name="Rectangle 3">
            <a:extLst>
              <a:ext uri="{FF2B5EF4-FFF2-40B4-BE49-F238E27FC236}">
                <a16:creationId xmlns:a16="http://schemas.microsoft.com/office/drawing/2014/main" id="{38E0D9EC-D912-F69A-AC57-8A8494721D1D}"/>
              </a:ext>
            </a:extLst>
          </p:cNvPr>
          <p:cNvSpPr>
            <a:spLocks noGrp="1" noChangeArrowheads="1"/>
          </p:cNvSpPr>
          <p:nvPr>
            <p:ph idx="1"/>
          </p:nvPr>
        </p:nvSpPr>
        <p:spPr/>
        <p:txBody>
          <a:bodyPr/>
          <a:lstStyle/>
          <a:p>
            <a:pPr eaLnBrk="1" hangingPunct="1"/>
            <a:r>
              <a:rPr lang="zh-CN" altLang="en-US"/>
              <a:t>交互设计通常需要一个</a:t>
            </a:r>
            <a:r>
              <a:rPr lang="zh-CN" altLang="en-US" b="1">
                <a:solidFill>
                  <a:srgbClr val="C00000"/>
                </a:solidFill>
              </a:rPr>
              <a:t>多学科人员</a:t>
            </a:r>
            <a:r>
              <a:rPr lang="zh-CN" altLang="en-US"/>
              <a:t>组合的团队</a:t>
            </a:r>
          </a:p>
          <a:p>
            <a:pPr lvl="1" eaLnBrk="1" hangingPunct="1"/>
            <a:r>
              <a:rPr lang="zh-CN" altLang="en-US"/>
              <a:t>例如：社会学家、认知心理学家、艺术家、设计人员等</a:t>
            </a:r>
          </a:p>
          <a:p>
            <a:pPr lvl="1" eaLnBrk="1" hangingPunct="1"/>
            <a:r>
              <a:rPr lang="zh-CN" altLang="en-US"/>
              <a:t>从不同的方面对创新设计和可用设计提供了知识和经验</a:t>
            </a:r>
          </a:p>
          <a:p>
            <a:pPr lvl="1" eaLnBrk="1" hangingPunct="1"/>
            <a:r>
              <a:rPr lang="zh-CN" altLang="en-US"/>
              <a:t>但对同一事物，会从不同的视角、使用不同的概念来表示</a:t>
            </a:r>
          </a:p>
          <a:p>
            <a:pPr lvl="1" eaLnBrk="1" hangingPunct="1"/>
            <a:r>
              <a:rPr lang="zh-CN" altLang="en-US"/>
              <a:t>造成混淆、误解和沟通障碍，使得设计过程难以进展</a:t>
            </a:r>
          </a:p>
        </p:txBody>
      </p:sp>
      <p:graphicFrame>
        <p:nvGraphicFramePr>
          <p:cNvPr id="26629" name="Object 4">
            <a:extLst>
              <a:ext uri="{FF2B5EF4-FFF2-40B4-BE49-F238E27FC236}">
                <a16:creationId xmlns:a16="http://schemas.microsoft.com/office/drawing/2014/main" id="{C91268C6-0F38-369F-1E3F-3B292F16BD48}"/>
              </a:ext>
            </a:extLst>
          </p:cNvPr>
          <p:cNvGraphicFramePr>
            <a:graphicFrameLocks/>
          </p:cNvGraphicFramePr>
          <p:nvPr/>
        </p:nvGraphicFramePr>
        <p:xfrm>
          <a:off x="2484438" y="2997200"/>
          <a:ext cx="3800475" cy="2789238"/>
        </p:xfrm>
        <a:graphic>
          <a:graphicData uri="http://schemas.openxmlformats.org/presentationml/2006/ole">
            <mc:AlternateContent xmlns:mc="http://schemas.openxmlformats.org/markup-compatibility/2006">
              <mc:Choice xmlns:v="urn:schemas-microsoft-com:vml" Requires="v">
                <p:oleObj r:id="rId2" imgW="4855464" imgH="3361944" progId="Word.Document.8">
                  <p:embed/>
                </p:oleObj>
              </mc:Choice>
              <mc:Fallback>
                <p:oleObj r:id="rId2" imgW="4855464" imgH="3361944" progId="Word.Document.8">
                  <p:embed/>
                  <p:pic>
                    <p:nvPicPr>
                      <p:cNvPr id="26629" name="Object 4">
                        <a:extLst>
                          <a:ext uri="{FF2B5EF4-FFF2-40B4-BE49-F238E27FC236}">
                            <a16:creationId xmlns:a16="http://schemas.microsoft.com/office/drawing/2014/main" id="{C91268C6-0F38-369F-1E3F-3B292F16BD4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2997200"/>
                        <a:ext cx="38004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C38917AE-ED1C-62DF-6120-CFC35466615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EC2233A-4884-4A15-AFE8-C20FB9BFAC1C}" type="slidenum">
              <a:rPr altLang="zh-CN" sz="1800"/>
              <a:pPr>
                <a:spcBef>
                  <a:spcPct val="0"/>
                </a:spcBef>
                <a:buFontTx/>
                <a:buNone/>
              </a:pPr>
              <a:t>21</a:t>
            </a:fld>
            <a:endParaRPr lang="en-US" altLang="zh-CN" sz="1800"/>
          </a:p>
        </p:txBody>
      </p:sp>
      <p:sp>
        <p:nvSpPr>
          <p:cNvPr id="27651" name="Rectangle 2">
            <a:extLst>
              <a:ext uri="{FF2B5EF4-FFF2-40B4-BE49-F238E27FC236}">
                <a16:creationId xmlns:a16="http://schemas.microsoft.com/office/drawing/2014/main" id="{B2252E2D-29D0-5B9F-7DC0-913A63F2177B}"/>
              </a:ext>
            </a:extLst>
          </p:cNvPr>
          <p:cNvSpPr>
            <a:spLocks noGrp="1" noChangeArrowheads="1"/>
          </p:cNvSpPr>
          <p:nvPr>
            <p:ph type="title"/>
          </p:nvPr>
        </p:nvSpPr>
        <p:spPr/>
        <p:txBody>
          <a:bodyPr/>
          <a:lstStyle/>
          <a:p>
            <a:pPr eaLnBrk="1" hangingPunct="1"/>
            <a:r>
              <a:rPr lang="en-US" altLang="zh-CN"/>
              <a:t>1.3.3 </a:t>
            </a:r>
            <a:r>
              <a:rPr lang="zh-CN" altLang="en-US"/>
              <a:t>商业中的交互设计</a:t>
            </a:r>
          </a:p>
        </p:txBody>
      </p:sp>
      <p:sp>
        <p:nvSpPr>
          <p:cNvPr id="27652" name="Rectangle 3">
            <a:extLst>
              <a:ext uri="{FF2B5EF4-FFF2-40B4-BE49-F238E27FC236}">
                <a16:creationId xmlns:a16="http://schemas.microsoft.com/office/drawing/2014/main" id="{7AB5CA6D-380A-3780-D3CC-D6D4956F7AFE}"/>
              </a:ext>
            </a:extLst>
          </p:cNvPr>
          <p:cNvSpPr>
            <a:spLocks noGrp="1" noChangeArrowheads="1"/>
          </p:cNvSpPr>
          <p:nvPr>
            <p:ph idx="1"/>
          </p:nvPr>
        </p:nvSpPr>
        <p:spPr/>
        <p:txBody>
          <a:bodyPr/>
          <a:lstStyle/>
          <a:p>
            <a:pPr eaLnBrk="1" hangingPunct="1"/>
            <a:r>
              <a:rPr lang="zh-CN" altLang="en-US"/>
              <a:t>交互设计已形成了一个</a:t>
            </a:r>
            <a:r>
              <a:rPr lang="zh-CN" altLang="en-US" b="1">
                <a:solidFill>
                  <a:srgbClr val="C00000"/>
                </a:solidFill>
              </a:rPr>
              <a:t>重要的商业领域</a:t>
            </a:r>
          </a:p>
          <a:p>
            <a:pPr lvl="1" eaLnBrk="1" hangingPunct="1"/>
            <a:r>
              <a:rPr lang="zh-CN" altLang="en-US"/>
              <a:t>许多</a:t>
            </a:r>
            <a:r>
              <a:rPr lang="en-US" altLang="zh-CN"/>
              <a:t>IT</a:t>
            </a:r>
            <a:r>
              <a:rPr lang="zh-CN" altLang="en-US"/>
              <a:t>行业已意识到开发可用产品对吸引用户的作用</a:t>
            </a:r>
          </a:p>
          <a:p>
            <a:pPr lvl="1" eaLnBrk="1" hangingPunct="1"/>
            <a:r>
              <a:rPr lang="zh-CN" altLang="en-US"/>
              <a:t>系统的功能性不再是占领市场的主要因素</a:t>
            </a:r>
          </a:p>
          <a:p>
            <a:pPr lvl="1" eaLnBrk="1" hangingPunct="1"/>
            <a:r>
              <a:rPr lang="zh-CN" altLang="en-US"/>
              <a:t>良设计的可用产品可造就公司的成功，反之导致失败</a:t>
            </a:r>
          </a:p>
          <a:p>
            <a:pPr lvl="1" eaLnBrk="1" hangingPunct="1"/>
            <a:r>
              <a:rPr lang="zh-CN" altLang="en-US"/>
              <a:t>交互设计的优劣也对其他产业产生了巨大影响</a:t>
            </a:r>
          </a:p>
          <a:p>
            <a:pPr lvl="2" eaLnBrk="1" hangingPunct="1"/>
            <a:r>
              <a:rPr lang="zh-CN" altLang="en-US"/>
              <a:t>例如：</a:t>
            </a:r>
            <a:r>
              <a:rPr lang="en-US" altLang="zh-CN"/>
              <a:t>Web</a:t>
            </a:r>
            <a:r>
              <a:rPr lang="zh-CN" altLang="en-US"/>
              <a:t>网站的设计影响了品牌宣传和产品销售</a:t>
            </a:r>
          </a:p>
          <a:p>
            <a:pPr lvl="2" eaLnBrk="1" hangingPunct="1"/>
            <a:r>
              <a:rPr lang="zh-CN" altLang="en-US"/>
              <a:t>今天</a:t>
            </a:r>
            <a:r>
              <a:rPr lang="en-US" altLang="zh-CN"/>
              <a:t>Web</a:t>
            </a:r>
            <a:r>
              <a:rPr lang="zh-CN" altLang="en-US"/>
              <a:t>可用性已经成为一个重要研究课题</a:t>
            </a:r>
          </a:p>
          <a:p>
            <a:pPr lvl="1" eaLnBrk="1" hangingPunct="1"/>
            <a:r>
              <a:rPr lang="zh-CN" altLang="en-US"/>
              <a:t>对交互设计的需求导致出现了</a:t>
            </a:r>
            <a:r>
              <a:rPr lang="zh-CN" altLang="en-US" b="1">
                <a:solidFill>
                  <a:srgbClr val="C00000"/>
                </a:solidFill>
              </a:rPr>
              <a:t>许多咨询公司</a:t>
            </a:r>
          </a:p>
          <a:p>
            <a:pPr lvl="2" eaLnBrk="1" hangingPunct="1"/>
            <a:r>
              <a:rPr lang="zh-CN" altLang="en-US"/>
              <a:t>许多企业意识到交互设计对信息服务的重要性</a:t>
            </a:r>
          </a:p>
          <a:p>
            <a:pPr lvl="2" eaLnBrk="1" hangingPunct="1"/>
            <a:r>
              <a:rPr lang="zh-CN" altLang="en-US"/>
              <a:t>但不知道如何进行</a:t>
            </a:r>
          </a:p>
          <a:p>
            <a:pPr lvl="2" eaLnBrk="1" hangingPunct="1"/>
            <a:r>
              <a:rPr lang="zh-CN" altLang="en-US"/>
              <a:t>旨在通过设计可用的产品和服务，使企业进入消费者的世界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9DB517F3-56B1-65FE-338B-C3E61B2354E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FE47DD6-5827-4480-A94A-19977A4633C9}" type="slidenum">
              <a:rPr altLang="zh-CN" sz="1800"/>
              <a:pPr>
                <a:spcBef>
                  <a:spcPct val="0"/>
                </a:spcBef>
                <a:buFontTx/>
                <a:buNone/>
              </a:pPr>
              <a:t>22</a:t>
            </a:fld>
            <a:endParaRPr lang="en-US" altLang="zh-CN" sz="1800"/>
          </a:p>
        </p:txBody>
      </p:sp>
      <p:sp>
        <p:nvSpPr>
          <p:cNvPr id="28675" name="Rectangle 2">
            <a:extLst>
              <a:ext uri="{FF2B5EF4-FFF2-40B4-BE49-F238E27FC236}">
                <a16:creationId xmlns:a16="http://schemas.microsoft.com/office/drawing/2014/main" id="{3EA5A29A-E635-9DF0-A7C1-2A041508F270}"/>
              </a:ext>
            </a:extLst>
          </p:cNvPr>
          <p:cNvSpPr>
            <a:spLocks noGrp="1" noChangeArrowheads="1"/>
          </p:cNvSpPr>
          <p:nvPr>
            <p:ph type="title"/>
          </p:nvPr>
        </p:nvSpPr>
        <p:spPr/>
        <p:txBody>
          <a:bodyPr/>
          <a:lstStyle/>
          <a:p>
            <a:pPr eaLnBrk="1" hangingPunct="1"/>
            <a:r>
              <a:rPr lang="en-US" altLang="zh-CN"/>
              <a:t>1.4 </a:t>
            </a:r>
            <a:r>
              <a:rPr lang="zh-CN" altLang="en-US"/>
              <a:t>交互设计过程所涉及的内容</a:t>
            </a:r>
          </a:p>
        </p:txBody>
      </p:sp>
      <p:sp>
        <p:nvSpPr>
          <p:cNvPr id="28676" name="Rectangle 3">
            <a:extLst>
              <a:ext uri="{FF2B5EF4-FFF2-40B4-BE49-F238E27FC236}">
                <a16:creationId xmlns:a16="http://schemas.microsoft.com/office/drawing/2014/main" id="{0642F906-D222-4181-2907-79B8622A48B9}"/>
              </a:ext>
            </a:extLst>
          </p:cNvPr>
          <p:cNvSpPr>
            <a:spLocks noGrp="1" noChangeArrowheads="1"/>
          </p:cNvSpPr>
          <p:nvPr>
            <p:ph idx="1"/>
          </p:nvPr>
        </p:nvSpPr>
        <p:spPr/>
        <p:txBody>
          <a:bodyPr/>
          <a:lstStyle/>
          <a:p>
            <a:pPr eaLnBrk="1" hangingPunct="1"/>
            <a:r>
              <a:rPr lang="zh-CN" altLang="en-US"/>
              <a:t>交互设计原则上包括</a:t>
            </a:r>
            <a:r>
              <a:rPr lang="en-US" altLang="zh-CN" b="1">
                <a:solidFill>
                  <a:srgbClr val="C00000"/>
                </a:solidFill>
              </a:rPr>
              <a:t>4</a:t>
            </a:r>
            <a:r>
              <a:rPr lang="zh-CN" altLang="en-US" b="1">
                <a:solidFill>
                  <a:srgbClr val="C00000"/>
                </a:solidFill>
              </a:rPr>
              <a:t>项活动</a:t>
            </a:r>
          </a:p>
          <a:p>
            <a:pPr lvl="1" eaLnBrk="1" hangingPunct="1"/>
            <a:r>
              <a:rPr lang="zh-CN" altLang="en-US"/>
              <a:t>识别用户需要并建立需求</a:t>
            </a:r>
          </a:p>
          <a:p>
            <a:pPr lvl="1" eaLnBrk="1" hangingPunct="1"/>
            <a:r>
              <a:rPr lang="zh-CN" altLang="en-US"/>
              <a:t>开发满足需求的候选设计方案</a:t>
            </a:r>
          </a:p>
          <a:p>
            <a:pPr lvl="1" eaLnBrk="1" hangingPunct="1"/>
            <a:r>
              <a:rPr lang="zh-CN" altLang="en-US"/>
              <a:t>构建用于交流和评估的交互式原型（</a:t>
            </a:r>
            <a:r>
              <a:rPr lang="en-US" altLang="zh-CN"/>
              <a:t>prototype</a:t>
            </a:r>
            <a:r>
              <a:rPr lang="zh-CN" altLang="en-US"/>
              <a:t>）</a:t>
            </a:r>
          </a:p>
          <a:p>
            <a:pPr lvl="1" eaLnBrk="1" hangingPunct="1"/>
            <a:r>
              <a:rPr lang="zh-CN" altLang="en-US"/>
              <a:t>评估整个过程的设计结果</a:t>
            </a:r>
          </a:p>
          <a:p>
            <a:pPr eaLnBrk="1" hangingPunct="1"/>
            <a:r>
              <a:rPr lang="zh-CN" altLang="en-US"/>
              <a:t>这些活动通常相互之间具有联系，且本身是</a:t>
            </a:r>
            <a:r>
              <a:rPr lang="zh-CN" altLang="en-US" b="1">
                <a:solidFill>
                  <a:srgbClr val="C00000"/>
                </a:solidFill>
              </a:rPr>
              <a:t>迭代过程</a:t>
            </a:r>
          </a:p>
          <a:p>
            <a:pPr lvl="1" eaLnBrk="1" hangingPunct="1"/>
            <a:endParaRPr lang="en-US" altLang="zh-CN"/>
          </a:p>
        </p:txBody>
      </p:sp>
      <p:graphicFrame>
        <p:nvGraphicFramePr>
          <p:cNvPr id="28677" name="Object 4">
            <a:extLst>
              <a:ext uri="{FF2B5EF4-FFF2-40B4-BE49-F238E27FC236}">
                <a16:creationId xmlns:a16="http://schemas.microsoft.com/office/drawing/2014/main" id="{6F2CE372-2A73-8750-8834-D6CC38F198AC}"/>
              </a:ext>
            </a:extLst>
          </p:cNvPr>
          <p:cNvGraphicFramePr>
            <a:graphicFrameLocks/>
          </p:cNvGraphicFramePr>
          <p:nvPr/>
        </p:nvGraphicFramePr>
        <p:xfrm>
          <a:off x="1763713" y="3933825"/>
          <a:ext cx="5256212" cy="1549400"/>
        </p:xfrm>
        <a:graphic>
          <a:graphicData uri="http://schemas.openxmlformats.org/presentationml/2006/ole">
            <mc:AlternateContent xmlns:mc="http://schemas.openxmlformats.org/markup-compatibility/2006">
              <mc:Choice xmlns:v="urn:schemas-microsoft-com:vml" Requires="v">
                <p:oleObj r:id="rId2" imgW="3202920" imgH="943560" progId="Visio.Drawing.11">
                  <p:embed/>
                </p:oleObj>
              </mc:Choice>
              <mc:Fallback>
                <p:oleObj r:id="rId2" imgW="3202920" imgH="943560" progId="Visio.Drawing.11">
                  <p:embed/>
                  <p:pic>
                    <p:nvPicPr>
                      <p:cNvPr id="28677" name="Object 4">
                        <a:extLst>
                          <a:ext uri="{FF2B5EF4-FFF2-40B4-BE49-F238E27FC236}">
                            <a16:creationId xmlns:a16="http://schemas.microsoft.com/office/drawing/2014/main" id="{6F2CE372-2A73-8750-8834-D6CC38F198A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933825"/>
                        <a:ext cx="5256212"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7" name="Group 6">
            <a:extLst>
              <a:ext uri="{FF2B5EF4-FFF2-40B4-BE49-F238E27FC236}">
                <a16:creationId xmlns:a16="http://schemas.microsoft.com/office/drawing/2014/main" id="{3C797CAE-2669-68FF-3E81-920CFF5269C3}"/>
              </a:ext>
            </a:extLst>
          </p:cNvPr>
          <p:cNvGrpSpPr/>
          <p:nvPr/>
        </p:nvGrpSpPr>
        <p:grpSpPr>
          <a:xfrm>
            <a:off x="157943" y="187555"/>
            <a:ext cx="7563600" cy="2881405"/>
            <a:chOff x="157943" y="187555"/>
            <a:chExt cx="7563600" cy="399312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B2FAEFD-48A4-C1A3-DF30-5D6E18B5D9E8}"/>
                    </a:ext>
                  </a:extLst>
                </p14:cNvPr>
                <p14:cNvContentPartPr/>
                <p14:nvPr/>
              </p14:nvContentPartPr>
              <p14:xfrm>
                <a:off x="1264223" y="919435"/>
                <a:ext cx="21240" cy="39600"/>
              </p14:xfrm>
            </p:contentPart>
          </mc:Choice>
          <mc:Fallback xmlns="">
            <p:pic>
              <p:nvPicPr>
                <p:cNvPr id="3" name="Ink 2">
                  <a:extLst>
                    <a:ext uri="{FF2B5EF4-FFF2-40B4-BE49-F238E27FC236}">
                      <a16:creationId xmlns:a16="http://schemas.microsoft.com/office/drawing/2014/main" id="{8B2FAEFD-48A4-C1A3-DF30-5D6E18B5D9E8}"/>
                    </a:ext>
                  </a:extLst>
                </p:cNvPr>
                <p:cNvPicPr/>
                <p:nvPr/>
              </p:nvPicPr>
              <p:blipFill>
                <a:blip r:embed="rId5"/>
                <a:stretch>
                  <a:fillRect/>
                </a:stretch>
              </p:blipFill>
              <p:spPr>
                <a:xfrm>
                  <a:off x="1255223" y="910435"/>
                  <a:ext cx="388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79424AF-1B67-02BB-473E-475B65EC2695}"/>
                    </a:ext>
                  </a:extLst>
                </p14:cNvPr>
                <p14:cNvContentPartPr/>
                <p14:nvPr/>
              </p14:nvContentPartPr>
              <p14:xfrm>
                <a:off x="157943" y="187555"/>
                <a:ext cx="7301880" cy="3993120"/>
              </p14:xfrm>
            </p:contentPart>
          </mc:Choice>
          <mc:Fallback xmlns="">
            <p:pic>
              <p:nvPicPr>
                <p:cNvPr id="4" name="Ink 3">
                  <a:extLst>
                    <a:ext uri="{FF2B5EF4-FFF2-40B4-BE49-F238E27FC236}">
                      <a16:creationId xmlns:a16="http://schemas.microsoft.com/office/drawing/2014/main" id="{279424AF-1B67-02BB-473E-475B65EC2695}"/>
                    </a:ext>
                  </a:extLst>
                </p:cNvPr>
                <p:cNvPicPr/>
                <p:nvPr/>
              </p:nvPicPr>
              <p:blipFill>
                <a:blip r:embed="rId7"/>
                <a:stretch>
                  <a:fillRect/>
                </a:stretch>
              </p:blipFill>
              <p:spPr>
                <a:xfrm>
                  <a:off x="148943" y="178915"/>
                  <a:ext cx="7319520" cy="401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4B84A2B-01C4-1001-71D6-6A59C4F05FC5}"/>
                    </a:ext>
                  </a:extLst>
                </p14:cNvPr>
                <p14:cNvContentPartPr/>
                <p14:nvPr/>
              </p14:nvContentPartPr>
              <p14:xfrm>
                <a:off x="6884543" y="601915"/>
                <a:ext cx="240480" cy="575280"/>
              </p14:xfrm>
            </p:contentPart>
          </mc:Choice>
          <mc:Fallback xmlns="">
            <p:pic>
              <p:nvPicPr>
                <p:cNvPr id="5" name="Ink 4">
                  <a:extLst>
                    <a:ext uri="{FF2B5EF4-FFF2-40B4-BE49-F238E27FC236}">
                      <a16:creationId xmlns:a16="http://schemas.microsoft.com/office/drawing/2014/main" id="{D4B84A2B-01C4-1001-71D6-6A59C4F05FC5}"/>
                    </a:ext>
                  </a:extLst>
                </p:cNvPr>
                <p:cNvPicPr/>
                <p:nvPr/>
              </p:nvPicPr>
              <p:blipFill>
                <a:blip r:embed="rId9"/>
                <a:stretch>
                  <a:fillRect/>
                </a:stretch>
              </p:blipFill>
              <p:spPr>
                <a:xfrm>
                  <a:off x="6875543" y="593275"/>
                  <a:ext cx="25812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E874EAB-643C-0D57-65A2-FFEA730113C8}"/>
                    </a:ext>
                  </a:extLst>
                </p14:cNvPr>
                <p14:cNvContentPartPr/>
                <p14:nvPr/>
              </p14:nvContentPartPr>
              <p14:xfrm>
                <a:off x="7109543" y="944275"/>
                <a:ext cx="612000" cy="850680"/>
              </p14:xfrm>
            </p:contentPart>
          </mc:Choice>
          <mc:Fallback xmlns="">
            <p:pic>
              <p:nvPicPr>
                <p:cNvPr id="6" name="Ink 5">
                  <a:extLst>
                    <a:ext uri="{FF2B5EF4-FFF2-40B4-BE49-F238E27FC236}">
                      <a16:creationId xmlns:a16="http://schemas.microsoft.com/office/drawing/2014/main" id="{5E874EAB-643C-0D57-65A2-FFEA730113C8}"/>
                    </a:ext>
                  </a:extLst>
                </p:cNvPr>
                <p:cNvPicPr/>
                <p:nvPr/>
              </p:nvPicPr>
              <p:blipFill>
                <a:blip r:embed="rId11"/>
                <a:stretch>
                  <a:fillRect/>
                </a:stretch>
              </p:blipFill>
              <p:spPr>
                <a:xfrm>
                  <a:off x="7100543" y="935635"/>
                  <a:ext cx="629640" cy="86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86FF0147-1E92-2D39-880C-C05F94CB5D98}"/>
                  </a:ext>
                </a:extLst>
              </p14:cNvPr>
              <p14:cNvContentPartPr/>
              <p14:nvPr/>
            </p14:nvContentPartPr>
            <p14:xfrm>
              <a:off x="3159983" y="1702795"/>
              <a:ext cx="1262520" cy="484200"/>
            </p14:xfrm>
          </p:contentPart>
        </mc:Choice>
        <mc:Fallback xmlns="">
          <p:pic>
            <p:nvPicPr>
              <p:cNvPr id="2" name="Ink 1">
                <a:extLst>
                  <a:ext uri="{FF2B5EF4-FFF2-40B4-BE49-F238E27FC236}">
                    <a16:creationId xmlns:a16="http://schemas.microsoft.com/office/drawing/2014/main" id="{86FF0147-1E92-2D39-880C-C05F94CB5D98}"/>
                  </a:ext>
                </a:extLst>
              </p:cNvPr>
              <p:cNvPicPr/>
              <p:nvPr/>
            </p:nvPicPr>
            <p:blipFill>
              <a:blip r:embed="rId13"/>
              <a:stretch>
                <a:fillRect/>
              </a:stretch>
            </p:blipFill>
            <p:spPr>
              <a:xfrm>
                <a:off x="3150983" y="1694155"/>
                <a:ext cx="1280160" cy="501840"/>
              </a:xfrm>
              <a:prstGeom prst="rect">
                <a:avLst/>
              </a:prstGeom>
            </p:spPr>
          </p:pic>
        </mc:Fallback>
      </mc:AlternateContent>
      <p:grpSp>
        <p:nvGrpSpPr>
          <p:cNvPr id="55" name="Group 54">
            <a:extLst>
              <a:ext uri="{FF2B5EF4-FFF2-40B4-BE49-F238E27FC236}">
                <a16:creationId xmlns:a16="http://schemas.microsoft.com/office/drawing/2014/main" id="{064BC8FA-6288-BE03-2E1C-28371E931A05}"/>
              </a:ext>
            </a:extLst>
          </p:cNvPr>
          <p:cNvGrpSpPr/>
          <p:nvPr/>
        </p:nvGrpSpPr>
        <p:grpSpPr>
          <a:xfrm>
            <a:off x="5053943" y="1698835"/>
            <a:ext cx="1433520" cy="704520"/>
            <a:chOff x="5053943" y="1698835"/>
            <a:chExt cx="1433520" cy="704520"/>
          </a:xfrm>
        </p:grpSpPr>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74221A9C-4C8D-EA48-EE2F-971C2EE35709}"/>
                    </a:ext>
                  </a:extLst>
                </p14:cNvPr>
                <p14:cNvContentPartPr/>
                <p14:nvPr/>
              </p14:nvContentPartPr>
              <p14:xfrm>
                <a:off x="5053943" y="1883875"/>
                <a:ext cx="169920" cy="46080"/>
              </p14:xfrm>
            </p:contentPart>
          </mc:Choice>
          <mc:Fallback xmlns="">
            <p:pic>
              <p:nvPicPr>
                <p:cNvPr id="12" name="Ink 11">
                  <a:extLst>
                    <a:ext uri="{FF2B5EF4-FFF2-40B4-BE49-F238E27FC236}">
                      <a16:creationId xmlns:a16="http://schemas.microsoft.com/office/drawing/2014/main" id="{74221A9C-4C8D-EA48-EE2F-971C2EE35709}"/>
                    </a:ext>
                  </a:extLst>
                </p:cNvPr>
                <p:cNvPicPr/>
                <p:nvPr/>
              </p:nvPicPr>
              <p:blipFill>
                <a:blip r:embed="rId15"/>
                <a:stretch>
                  <a:fillRect/>
                </a:stretch>
              </p:blipFill>
              <p:spPr>
                <a:xfrm>
                  <a:off x="5044943" y="1875235"/>
                  <a:ext cx="187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5B2C0FA-F4D5-56A1-F9A2-36FB3214D6F7}"/>
                    </a:ext>
                  </a:extLst>
                </p14:cNvPr>
                <p14:cNvContentPartPr/>
                <p14:nvPr/>
              </p14:nvContentPartPr>
              <p14:xfrm>
                <a:off x="5059703" y="2009515"/>
                <a:ext cx="14040" cy="52560"/>
              </p14:xfrm>
            </p:contentPart>
          </mc:Choice>
          <mc:Fallback xmlns="">
            <p:pic>
              <p:nvPicPr>
                <p:cNvPr id="13" name="Ink 12">
                  <a:extLst>
                    <a:ext uri="{FF2B5EF4-FFF2-40B4-BE49-F238E27FC236}">
                      <a16:creationId xmlns:a16="http://schemas.microsoft.com/office/drawing/2014/main" id="{D5B2C0FA-F4D5-56A1-F9A2-36FB3214D6F7}"/>
                    </a:ext>
                  </a:extLst>
                </p:cNvPr>
                <p:cNvPicPr/>
                <p:nvPr/>
              </p:nvPicPr>
              <p:blipFill>
                <a:blip r:embed="rId17"/>
                <a:stretch>
                  <a:fillRect/>
                </a:stretch>
              </p:blipFill>
              <p:spPr>
                <a:xfrm>
                  <a:off x="5050703" y="2000515"/>
                  <a:ext cx="316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4FACA169-A1A8-3325-B776-9FCD3E6B784D}"/>
                    </a:ext>
                  </a:extLst>
                </p14:cNvPr>
                <p14:cNvContentPartPr/>
                <p14:nvPr/>
              </p14:nvContentPartPr>
              <p14:xfrm>
                <a:off x="5069783" y="1949755"/>
                <a:ext cx="159480" cy="125640"/>
              </p14:xfrm>
            </p:contentPart>
          </mc:Choice>
          <mc:Fallback xmlns="">
            <p:pic>
              <p:nvPicPr>
                <p:cNvPr id="14" name="Ink 13">
                  <a:extLst>
                    <a:ext uri="{FF2B5EF4-FFF2-40B4-BE49-F238E27FC236}">
                      <a16:creationId xmlns:a16="http://schemas.microsoft.com/office/drawing/2014/main" id="{4FACA169-A1A8-3325-B776-9FCD3E6B784D}"/>
                    </a:ext>
                  </a:extLst>
                </p:cNvPr>
                <p:cNvPicPr/>
                <p:nvPr/>
              </p:nvPicPr>
              <p:blipFill>
                <a:blip r:embed="rId19"/>
                <a:stretch>
                  <a:fillRect/>
                </a:stretch>
              </p:blipFill>
              <p:spPr>
                <a:xfrm>
                  <a:off x="5061143" y="1940755"/>
                  <a:ext cx="177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6260E9B3-F259-8896-CFEA-A55C5FDCF89F}"/>
                    </a:ext>
                  </a:extLst>
                </p14:cNvPr>
                <p14:cNvContentPartPr/>
                <p14:nvPr/>
              </p14:nvContentPartPr>
              <p14:xfrm>
                <a:off x="5085623" y="1930315"/>
                <a:ext cx="72000" cy="186480"/>
              </p14:xfrm>
            </p:contentPart>
          </mc:Choice>
          <mc:Fallback xmlns="">
            <p:pic>
              <p:nvPicPr>
                <p:cNvPr id="15" name="Ink 14">
                  <a:extLst>
                    <a:ext uri="{FF2B5EF4-FFF2-40B4-BE49-F238E27FC236}">
                      <a16:creationId xmlns:a16="http://schemas.microsoft.com/office/drawing/2014/main" id="{6260E9B3-F259-8896-CFEA-A55C5FDCF89F}"/>
                    </a:ext>
                  </a:extLst>
                </p:cNvPr>
                <p:cNvPicPr/>
                <p:nvPr/>
              </p:nvPicPr>
              <p:blipFill>
                <a:blip r:embed="rId21"/>
                <a:stretch>
                  <a:fillRect/>
                </a:stretch>
              </p:blipFill>
              <p:spPr>
                <a:xfrm>
                  <a:off x="5076623" y="1921675"/>
                  <a:ext cx="896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48CFE828-19DA-E95D-CAAE-B439B384A369}"/>
                    </a:ext>
                  </a:extLst>
                </p14:cNvPr>
                <p14:cNvContentPartPr/>
                <p14:nvPr/>
              </p14:nvContentPartPr>
              <p14:xfrm>
                <a:off x="5106143" y="2095555"/>
                <a:ext cx="98280" cy="126000"/>
              </p14:xfrm>
            </p:contentPart>
          </mc:Choice>
          <mc:Fallback xmlns="">
            <p:pic>
              <p:nvPicPr>
                <p:cNvPr id="16" name="Ink 15">
                  <a:extLst>
                    <a:ext uri="{FF2B5EF4-FFF2-40B4-BE49-F238E27FC236}">
                      <a16:creationId xmlns:a16="http://schemas.microsoft.com/office/drawing/2014/main" id="{48CFE828-19DA-E95D-CAAE-B439B384A369}"/>
                    </a:ext>
                  </a:extLst>
                </p:cNvPr>
                <p:cNvPicPr/>
                <p:nvPr/>
              </p:nvPicPr>
              <p:blipFill>
                <a:blip r:embed="rId23"/>
                <a:stretch>
                  <a:fillRect/>
                </a:stretch>
              </p:blipFill>
              <p:spPr>
                <a:xfrm>
                  <a:off x="5097503" y="2086915"/>
                  <a:ext cx="115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2946B12-11F6-D5A2-ACA8-BE5C89E7DCAE}"/>
                    </a:ext>
                  </a:extLst>
                </p14:cNvPr>
                <p14:cNvContentPartPr/>
                <p14:nvPr/>
              </p14:nvContentPartPr>
              <p14:xfrm>
                <a:off x="5071583" y="2127955"/>
                <a:ext cx="116640" cy="104760"/>
              </p14:xfrm>
            </p:contentPart>
          </mc:Choice>
          <mc:Fallback xmlns="">
            <p:pic>
              <p:nvPicPr>
                <p:cNvPr id="17" name="Ink 16">
                  <a:extLst>
                    <a:ext uri="{FF2B5EF4-FFF2-40B4-BE49-F238E27FC236}">
                      <a16:creationId xmlns:a16="http://schemas.microsoft.com/office/drawing/2014/main" id="{52946B12-11F6-D5A2-ACA8-BE5C89E7DCAE}"/>
                    </a:ext>
                  </a:extLst>
                </p:cNvPr>
                <p:cNvPicPr/>
                <p:nvPr/>
              </p:nvPicPr>
              <p:blipFill>
                <a:blip r:embed="rId25"/>
                <a:stretch>
                  <a:fillRect/>
                </a:stretch>
              </p:blipFill>
              <p:spPr>
                <a:xfrm>
                  <a:off x="5062943" y="2119315"/>
                  <a:ext cx="1342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706608AF-823F-3678-7FCB-639DD0262843}"/>
                    </a:ext>
                  </a:extLst>
                </p14:cNvPr>
                <p14:cNvContentPartPr/>
                <p14:nvPr/>
              </p14:nvContentPartPr>
              <p14:xfrm>
                <a:off x="5246183" y="1967755"/>
                <a:ext cx="96480" cy="64080"/>
              </p14:xfrm>
            </p:contentPart>
          </mc:Choice>
          <mc:Fallback xmlns="">
            <p:pic>
              <p:nvPicPr>
                <p:cNvPr id="18" name="Ink 17">
                  <a:extLst>
                    <a:ext uri="{FF2B5EF4-FFF2-40B4-BE49-F238E27FC236}">
                      <a16:creationId xmlns:a16="http://schemas.microsoft.com/office/drawing/2014/main" id="{706608AF-823F-3678-7FCB-639DD0262843}"/>
                    </a:ext>
                  </a:extLst>
                </p:cNvPr>
                <p:cNvPicPr/>
                <p:nvPr/>
              </p:nvPicPr>
              <p:blipFill>
                <a:blip r:embed="rId27"/>
                <a:stretch>
                  <a:fillRect/>
                </a:stretch>
              </p:blipFill>
              <p:spPr>
                <a:xfrm>
                  <a:off x="5237543" y="1958755"/>
                  <a:ext cx="1141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EC14A36-E384-7F3A-B207-7638D1ED8C02}"/>
                    </a:ext>
                  </a:extLst>
                </p14:cNvPr>
                <p14:cNvContentPartPr/>
                <p14:nvPr/>
              </p14:nvContentPartPr>
              <p14:xfrm>
                <a:off x="5305943" y="1938595"/>
                <a:ext cx="28080" cy="249840"/>
              </p14:xfrm>
            </p:contentPart>
          </mc:Choice>
          <mc:Fallback xmlns="">
            <p:pic>
              <p:nvPicPr>
                <p:cNvPr id="19" name="Ink 18">
                  <a:extLst>
                    <a:ext uri="{FF2B5EF4-FFF2-40B4-BE49-F238E27FC236}">
                      <a16:creationId xmlns:a16="http://schemas.microsoft.com/office/drawing/2014/main" id="{BEC14A36-E384-7F3A-B207-7638D1ED8C02}"/>
                    </a:ext>
                  </a:extLst>
                </p:cNvPr>
                <p:cNvPicPr/>
                <p:nvPr/>
              </p:nvPicPr>
              <p:blipFill>
                <a:blip r:embed="rId29"/>
                <a:stretch>
                  <a:fillRect/>
                </a:stretch>
              </p:blipFill>
              <p:spPr>
                <a:xfrm>
                  <a:off x="5296943" y="1929955"/>
                  <a:ext cx="45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F277E06-1B28-02EC-3515-C4358AF7A2E0}"/>
                    </a:ext>
                  </a:extLst>
                </p14:cNvPr>
                <p14:cNvContentPartPr/>
                <p14:nvPr/>
              </p14:nvContentPartPr>
              <p14:xfrm>
                <a:off x="5237903" y="2084755"/>
                <a:ext cx="52200" cy="61920"/>
              </p14:xfrm>
            </p:contentPart>
          </mc:Choice>
          <mc:Fallback xmlns="">
            <p:pic>
              <p:nvPicPr>
                <p:cNvPr id="20" name="Ink 19">
                  <a:extLst>
                    <a:ext uri="{FF2B5EF4-FFF2-40B4-BE49-F238E27FC236}">
                      <a16:creationId xmlns:a16="http://schemas.microsoft.com/office/drawing/2014/main" id="{3F277E06-1B28-02EC-3515-C4358AF7A2E0}"/>
                    </a:ext>
                  </a:extLst>
                </p:cNvPr>
                <p:cNvPicPr/>
                <p:nvPr/>
              </p:nvPicPr>
              <p:blipFill>
                <a:blip r:embed="rId31"/>
                <a:stretch>
                  <a:fillRect/>
                </a:stretch>
              </p:blipFill>
              <p:spPr>
                <a:xfrm>
                  <a:off x="5229263" y="2075755"/>
                  <a:ext cx="69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A6FDF46-C1EB-75D7-C9C1-F1D917A82658}"/>
                    </a:ext>
                  </a:extLst>
                </p14:cNvPr>
                <p14:cNvContentPartPr/>
                <p14:nvPr/>
              </p14:nvContentPartPr>
              <p14:xfrm>
                <a:off x="5320703" y="1868035"/>
                <a:ext cx="129960" cy="292320"/>
              </p14:xfrm>
            </p:contentPart>
          </mc:Choice>
          <mc:Fallback xmlns="">
            <p:pic>
              <p:nvPicPr>
                <p:cNvPr id="21" name="Ink 20">
                  <a:extLst>
                    <a:ext uri="{FF2B5EF4-FFF2-40B4-BE49-F238E27FC236}">
                      <a16:creationId xmlns:a16="http://schemas.microsoft.com/office/drawing/2014/main" id="{0A6FDF46-C1EB-75D7-C9C1-F1D917A82658}"/>
                    </a:ext>
                  </a:extLst>
                </p:cNvPr>
                <p:cNvPicPr/>
                <p:nvPr/>
              </p:nvPicPr>
              <p:blipFill>
                <a:blip r:embed="rId33"/>
                <a:stretch>
                  <a:fillRect/>
                </a:stretch>
              </p:blipFill>
              <p:spPr>
                <a:xfrm>
                  <a:off x="5312063" y="1859035"/>
                  <a:ext cx="147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C85BFD3-4FAA-E9E1-6927-3F442D23B7C3}"/>
                    </a:ext>
                  </a:extLst>
                </p14:cNvPr>
                <p14:cNvContentPartPr/>
                <p14:nvPr/>
              </p14:nvContentPartPr>
              <p14:xfrm>
                <a:off x="5572703" y="1961275"/>
                <a:ext cx="411120" cy="45720"/>
              </p14:xfrm>
            </p:contentPart>
          </mc:Choice>
          <mc:Fallback xmlns="">
            <p:pic>
              <p:nvPicPr>
                <p:cNvPr id="23" name="Ink 22">
                  <a:extLst>
                    <a:ext uri="{FF2B5EF4-FFF2-40B4-BE49-F238E27FC236}">
                      <a16:creationId xmlns:a16="http://schemas.microsoft.com/office/drawing/2014/main" id="{4C85BFD3-4FAA-E9E1-6927-3F442D23B7C3}"/>
                    </a:ext>
                  </a:extLst>
                </p:cNvPr>
                <p:cNvPicPr/>
                <p:nvPr/>
              </p:nvPicPr>
              <p:blipFill>
                <a:blip r:embed="rId35"/>
                <a:stretch>
                  <a:fillRect/>
                </a:stretch>
              </p:blipFill>
              <p:spPr>
                <a:xfrm>
                  <a:off x="5563703" y="1952275"/>
                  <a:ext cx="428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540328C-4863-B4E2-2D6E-9E8BCC5A9D28}"/>
                    </a:ext>
                  </a:extLst>
                </p14:cNvPr>
                <p14:cNvContentPartPr/>
                <p14:nvPr/>
              </p14:nvContentPartPr>
              <p14:xfrm>
                <a:off x="5561543" y="2057395"/>
                <a:ext cx="365040" cy="43560"/>
              </p14:xfrm>
            </p:contentPart>
          </mc:Choice>
          <mc:Fallback xmlns="">
            <p:pic>
              <p:nvPicPr>
                <p:cNvPr id="24" name="Ink 23">
                  <a:extLst>
                    <a:ext uri="{FF2B5EF4-FFF2-40B4-BE49-F238E27FC236}">
                      <a16:creationId xmlns:a16="http://schemas.microsoft.com/office/drawing/2014/main" id="{2540328C-4863-B4E2-2D6E-9E8BCC5A9D28}"/>
                    </a:ext>
                  </a:extLst>
                </p:cNvPr>
                <p:cNvPicPr/>
                <p:nvPr/>
              </p:nvPicPr>
              <p:blipFill>
                <a:blip r:embed="rId37"/>
                <a:stretch>
                  <a:fillRect/>
                </a:stretch>
              </p:blipFill>
              <p:spPr>
                <a:xfrm>
                  <a:off x="5552903" y="2048395"/>
                  <a:ext cx="382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0E3633B2-E27F-A362-698F-15D9967ABB68}"/>
                    </a:ext>
                  </a:extLst>
                </p14:cNvPr>
                <p14:cNvContentPartPr/>
                <p14:nvPr/>
              </p14:nvContentPartPr>
              <p14:xfrm>
                <a:off x="5851343" y="1886755"/>
                <a:ext cx="132120" cy="28080"/>
              </p14:xfrm>
            </p:contentPart>
          </mc:Choice>
          <mc:Fallback xmlns="">
            <p:pic>
              <p:nvPicPr>
                <p:cNvPr id="25" name="Ink 24">
                  <a:extLst>
                    <a:ext uri="{FF2B5EF4-FFF2-40B4-BE49-F238E27FC236}">
                      <a16:creationId xmlns:a16="http://schemas.microsoft.com/office/drawing/2014/main" id="{0E3633B2-E27F-A362-698F-15D9967ABB68}"/>
                    </a:ext>
                  </a:extLst>
                </p:cNvPr>
                <p:cNvPicPr/>
                <p:nvPr/>
              </p:nvPicPr>
              <p:blipFill>
                <a:blip r:embed="rId39"/>
                <a:stretch>
                  <a:fillRect/>
                </a:stretch>
              </p:blipFill>
              <p:spPr>
                <a:xfrm>
                  <a:off x="5842343" y="1877755"/>
                  <a:ext cx="149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D42D774B-986D-3102-78AC-9CF70499AFE0}"/>
                    </a:ext>
                  </a:extLst>
                </p14:cNvPr>
                <p14:cNvContentPartPr/>
                <p14:nvPr/>
              </p14:nvContentPartPr>
              <p14:xfrm>
                <a:off x="5573063" y="2075035"/>
                <a:ext cx="151920" cy="84600"/>
              </p14:xfrm>
            </p:contentPart>
          </mc:Choice>
          <mc:Fallback xmlns="">
            <p:pic>
              <p:nvPicPr>
                <p:cNvPr id="26" name="Ink 25">
                  <a:extLst>
                    <a:ext uri="{FF2B5EF4-FFF2-40B4-BE49-F238E27FC236}">
                      <a16:creationId xmlns:a16="http://schemas.microsoft.com/office/drawing/2014/main" id="{D42D774B-986D-3102-78AC-9CF70499AFE0}"/>
                    </a:ext>
                  </a:extLst>
                </p:cNvPr>
                <p:cNvPicPr/>
                <p:nvPr/>
              </p:nvPicPr>
              <p:blipFill>
                <a:blip r:embed="rId41"/>
                <a:stretch>
                  <a:fillRect/>
                </a:stretch>
              </p:blipFill>
              <p:spPr>
                <a:xfrm>
                  <a:off x="5564423" y="2066035"/>
                  <a:ext cx="1695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4B22B0CB-59C8-BE1A-375D-05A39CA4DDFB}"/>
                    </a:ext>
                  </a:extLst>
                </p14:cNvPr>
                <p14:cNvContentPartPr/>
                <p14:nvPr/>
              </p14:nvContentPartPr>
              <p14:xfrm>
                <a:off x="5905703" y="1892155"/>
                <a:ext cx="109440" cy="91800"/>
              </p14:xfrm>
            </p:contentPart>
          </mc:Choice>
          <mc:Fallback xmlns="">
            <p:pic>
              <p:nvPicPr>
                <p:cNvPr id="27" name="Ink 26">
                  <a:extLst>
                    <a:ext uri="{FF2B5EF4-FFF2-40B4-BE49-F238E27FC236}">
                      <a16:creationId xmlns:a16="http://schemas.microsoft.com/office/drawing/2014/main" id="{4B22B0CB-59C8-BE1A-375D-05A39CA4DDFB}"/>
                    </a:ext>
                  </a:extLst>
                </p:cNvPr>
                <p:cNvPicPr/>
                <p:nvPr/>
              </p:nvPicPr>
              <p:blipFill>
                <a:blip r:embed="rId43"/>
                <a:stretch>
                  <a:fillRect/>
                </a:stretch>
              </p:blipFill>
              <p:spPr>
                <a:xfrm>
                  <a:off x="5896703" y="1883155"/>
                  <a:ext cx="127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7177B0C-4514-88DE-C892-9ED34315AAF2}"/>
                    </a:ext>
                  </a:extLst>
                </p14:cNvPr>
                <p14:cNvContentPartPr/>
                <p14:nvPr/>
              </p14:nvContentPartPr>
              <p14:xfrm>
                <a:off x="6135023" y="1880275"/>
                <a:ext cx="62280" cy="14040"/>
              </p14:xfrm>
            </p:contentPart>
          </mc:Choice>
          <mc:Fallback xmlns="">
            <p:pic>
              <p:nvPicPr>
                <p:cNvPr id="29" name="Ink 28">
                  <a:extLst>
                    <a:ext uri="{FF2B5EF4-FFF2-40B4-BE49-F238E27FC236}">
                      <a16:creationId xmlns:a16="http://schemas.microsoft.com/office/drawing/2014/main" id="{C7177B0C-4514-88DE-C892-9ED34315AAF2}"/>
                    </a:ext>
                  </a:extLst>
                </p:cNvPr>
                <p:cNvPicPr/>
                <p:nvPr/>
              </p:nvPicPr>
              <p:blipFill>
                <a:blip r:embed="rId45"/>
                <a:stretch>
                  <a:fillRect/>
                </a:stretch>
              </p:blipFill>
              <p:spPr>
                <a:xfrm>
                  <a:off x="6126023" y="1871275"/>
                  <a:ext cx="79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FE6A7526-02E8-7F85-49FE-1CDA3A52A9DC}"/>
                    </a:ext>
                  </a:extLst>
                </p14:cNvPr>
                <p14:cNvContentPartPr/>
                <p14:nvPr/>
              </p14:nvContentPartPr>
              <p14:xfrm>
                <a:off x="6109103" y="1946875"/>
                <a:ext cx="55800" cy="14040"/>
              </p14:xfrm>
            </p:contentPart>
          </mc:Choice>
          <mc:Fallback xmlns="">
            <p:pic>
              <p:nvPicPr>
                <p:cNvPr id="30" name="Ink 29">
                  <a:extLst>
                    <a:ext uri="{FF2B5EF4-FFF2-40B4-BE49-F238E27FC236}">
                      <a16:creationId xmlns:a16="http://schemas.microsoft.com/office/drawing/2014/main" id="{FE6A7526-02E8-7F85-49FE-1CDA3A52A9DC}"/>
                    </a:ext>
                  </a:extLst>
                </p:cNvPr>
                <p:cNvPicPr/>
                <p:nvPr/>
              </p:nvPicPr>
              <p:blipFill>
                <a:blip r:embed="rId47"/>
                <a:stretch>
                  <a:fillRect/>
                </a:stretch>
              </p:blipFill>
              <p:spPr>
                <a:xfrm>
                  <a:off x="6100103" y="1938235"/>
                  <a:ext cx="734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9100C747-83FE-E0F0-33DC-45DDDEED5FE4}"/>
                    </a:ext>
                  </a:extLst>
                </p14:cNvPr>
                <p14:cNvContentPartPr/>
                <p14:nvPr/>
              </p14:nvContentPartPr>
              <p14:xfrm>
                <a:off x="6082463" y="2063875"/>
                <a:ext cx="152280" cy="99720"/>
              </p14:xfrm>
            </p:contentPart>
          </mc:Choice>
          <mc:Fallback xmlns="">
            <p:pic>
              <p:nvPicPr>
                <p:cNvPr id="31" name="Ink 30">
                  <a:extLst>
                    <a:ext uri="{FF2B5EF4-FFF2-40B4-BE49-F238E27FC236}">
                      <a16:creationId xmlns:a16="http://schemas.microsoft.com/office/drawing/2014/main" id="{9100C747-83FE-E0F0-33DC-45DDDEED5FE4}"/>
                    </a:ext>
                  </a:extLst>
                </p:cNvPr>
                <p:cNvPicPr/>
                <p:nvPr/>
              </p:nvPicPr>
              <p:blipFill>
                <a:blip r:embed="rId49"/>
                <a:stretch>
                  <a:fillRect/>
                </a:stretch>
              </p:blipFill>
              <p:spPr>
                <a:xfrm>
                  <a:off x="6073463" y="2054875"/>
                  <a:ext cx="1699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748E28DC-C36A-4458-DBF3-C8E28F4315D1}"/>
                    </a:ext>
                  </a:extLst>
                </p14:cNvPr>
                <p14:cNvContentPartPr/>
                <p14:nvPr/>
              </p14:nvContentPartPr>
              <p14:xfrm>
                <a:off x="6036023" y="1968115"/>
                <a:ext cx="72360" cy="182880"/>
              </p14:xfrm>
            </p:contentPart>
          </mc:Choice>
          <mc:Fallback xmlns="">
            <p:pic>
              <p:nvPicPr>
                <p:cNvPr id="32" name="Ink 31">
                  <a:extLst>
                    <a:ext uri="{FF2B5EF4-FFF2-40B4-BE49-F238E27FC236}">
                      <a16:creationId xmlns:a16="http://schemas.microsoft.com/office/drawing/2014/main" id="{748E28DC-C36A-4458-DBF3-C8E28F4315D1}"/>
                    </a:ext>
                  </a:extLst>
                </p:cNvPr>
                <p:cNvPicPr/>
                <p:nvPr/>
              </p:nvPicPr>
              <p:blipFill>
                <a:blip r:embed="rId51"/>
                <a:stretch>
                  <a:fillRect/>
                </a:stretch>
              </p:blipFill>
              <p:spPr>
                <a:xfrm>
                  <a:off x="6027023" y="1959475"/>
                  <a:ext cx="90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C642DB1E-C2DA-5332-102B-A91CA2A0A308}"/>
                    </a:ext>
                  </a:extLst>
                </p14:cNvPr>
                <p14:cNvContentPartPr/>
                <p14:nvPr/>
              </p14:nvContentPartPr>
              <p14:xfrm>
                <a:off x="6346343" y="1882075"/>
                <a:ext cx="24120" cy="360"/>
              </p14:xfrm>
            </p:contentPart>
          </mc:Choice>
          <mc:Fallback xmlns="">
            <p:pic>
              <p:nvPicPr>
                <p:cNvPr id="33" name="Ink 32">
                  <a:extLst>
                    <a:ext uri="{FF2B5EF4-FFF2-40B4-BE49-F238E27FC236}">
                      <a16:creationId xmlns:a16="http://schemas.microsoft.com/office/drawing/2014/main" id="{C642DB1E-C2DA-5332-102B-A91CA2A0A308}"/>
                    </a:ext>
                  </a:extLst>
                </p:cNvPr>
                <p:cNvPicPr/>
                <p:nvPr/>
              </p:nvPicPr>
              <p:blipFill>
                <a:blip r:embed="rId53"/>
                <a:stretch>
                  <a:fillRect/>
                </a:stretch>
              </p:blipFill>
              <p:spPr>
                <a:xfrm>
                  <a:off x="6337343" y="1873075"/>
                  <a:ext cx="41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1DDE0326-7755-2B3F-FFF3-84EC22620AE6}"/>
                    </a:ext>
                  </a:extLst>
                </p14:cNvPr>
                <p14:cNvContentPartPr/>
                <p14:nvPr/>
              </p14:nvContentPartPr>
              <p14:xfrm>
                <a:off x="6283703" y="1909075"/>
                <a:ext cx="137520" cy="166320"/>
              </p14:xfrm>
            </p:contentPart>
          </mc:Choice>
          <mc:Fallback xmlns="">
            <p:pic>
              <p:nvPicPr>
                <p:cNvPr id="34" name="Ink 33">
                  <a:extLst>
                    <a:ext uri="{FF2B5EF4-FFF2-40B4-BE49-F238E27FC236}">
                      <a16:creationId xmlns:a16="http://schemas.microsoft.com/office/drawing/2014/main" id="{1DDE0326-7755-2B3F-FFF3-84EC22620AE6}"/>
                    </a:ext>
                  </a:extLst>
                </p:cNvPr>
                <p:cNvPicPr/>
                <p:nvPr/>
              </p:nvPicPr>
              <p:blipFill>
                <a:blip r:embed="rId55"/>
                <a:stretch>
                  <a:fillRect/>
                </a:stretch>
              </p:blipFill>
              <p:spPr>
                <a:xfrm>
                  <a:off x="6275063" y="1900435"/>
                  <a:ext cx="15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1D174B12-FCE6-5059-A5C5-6F11D70FF175}"/>
                    </a:ext>
                  </a:extLst>
                </p14:cNvPr>
                <p14:cNvContentPartPr/>
                <p14:nvPr/>
              </p14:nvContentPartPr>
              <p14:xfrm>
                <a:off x="6299543" y="2073235"/>
                <a:ext cx="109440" cy="56880"/>
              </p14:xfrm>
            </p:contentPart>
          </mc:Choice>
          <mc:Fallback xmlns="">
            <p:pic>
              <p:nvPicPr>
                <p:cNvPr id="35" name="Ink 34">
                  <a:extLst>
                    <a:ext uri="{FF2B5EF4-FFF2-40B4-BE49-F238E27FC236}">
                      <a16:creationId xmlns:a16="http://schemas.microsoft.com/office/drawing/2014/main" id="{1D174B12-FCE6-5059-A5C5-6F11D70FF175}"/>
                    </a:ext>
                  </a:extLst>
                </p:cNvPr>
                <p:cNvPicPr/>
                <p:nvPr/>
              </p:nvPicPr>
              <p:blipFill>
                <a:blip r:embed="rId57"/>
                <a:stretch>
                  <a:fillRect/>
                </a:stretch>
              </p:blipFill>
              <p:spPr>
                <a:xfrm>
                  <a:off x="6290903" y="2064235"/>
                  <a:ext cx="127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75A5A060-8AD5-B9FE-6BF4-9D16D8A5A633}"/>
                    </a:ext>
                  </a:extLst>
                </p14:cNvPr>
                <p14:cNvContentPartPr/>
                <p14:nvPr/>
              </p14:nvContentPartPr>
              <p14:xfrm>
                <a:off x="6362903" y="2047315"/>
                <a:ext cx="20880" cy="198720"/>
              </p14:xfrm>
            </p:contentPart>
          </mc:Choice>
          <mc:Fallback xmlns="">
            <p:pic>
              <p:nvPicPr>
                <p:cNvPr id="36" name="Ink 35">
                  <a:extLst>
                    <a:ext uri="{FF2B5EF4-FFF2-40B4-BE49-F238E27FC236}">
                      <a16:creationId xmlns:a16="http://schemas.microsoft.com/office/drawing/2014/main" id="{75A5A060-8AD5-B9FE-6BF4-9D16D8A5A633}"/>
                    </a:ext>
                  </a:extLst>
                </p:cNvPr>
                <p:cNvPicPr/>
                <p:nvPr/>
              </p:nvPicPr>
              <p:blipFill>
                <a:blip r:embed="rId59"/>
                <a:stretch>
                  <a:fillRect/>
                </a:stretch>
              </p:blipFill>
              <p:spPr>
                <a:xfrm>
                  <a:off x="6353903" y="2038315"/>
                  <a:ext cx="385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53F1DE20-B5C9-2F3B-2140-5B7DA49CF6F9}"/>
                    </a:ext>
                  </a:extLst>
                </p14:cNvPr>
                <p14:cNvContentPartPr/>
                <p14:nvPr/>
              </p14:nvContentPartPr>
              <p14:xfrm>
                <a:off x="6281903" y="2119315"/>
                <a:ext cx="205560" cy="70560"/>
              </p14:xfrm>
            </p:contentPart>
          </mc:Choice>
          <mc:Fallback xmlns="">
            <p:pic>
              <p:nvPicPr>
                <p:cNvPr id="37" name="Ink 36">
                  <a:extLst>
                    <a:ext uri="{FF2B5EF4-FFF2-40B4-BE49-F238E27FC236}">
                      <a16:creationId xmlns:a16="http://schemas.microsoft.com/office/drawing/2014/main" id="{53F1DE20-B5C9-2F3B-2140-5B7DA49CF6F9}"/>
                    </a:ext>
                  </a:extLst>
                </p:cNvPr>
                <p:cNvPicPr/>
                <p:nvPr/>
              </p:nvPicPr>
              <p:blipFill>
                <a:blip r:embed="rId61"/>
                <a:stretch>
                  <a:fillRect/>
                </a:stretch>
              </p:blipFill>
              <p:spPr>
                <a:xfrm>
                  <a:off x="6273263" y="2110315"/>
                  <a:ext cx="223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D75BA4B2-C922-13EE-FD2F-E34F5D83E780}"/>
                    </a:ext>
                  </a:extLst>
                </p14:cNvPr>
                <p14:cNvContentPartPr/>
                <p14:nvPr/>
              </p14:nvContentPartPr>
              <p14:xfrm>
                <a:off x="5528423" y="1814755"/>
                <a:ext cx="3960" cy="72360"/>
              </p14:xfrm>
            </p:contentPart>
          </mc:Choice>
          <mc:Fallback xmlns="">
            <p:pic>
              <p:nvPicPr>
                <p:cNvPr id="38" name="Ink 37">
                  <a:extLst>
                    <a:ext uri="{FF2B5EF4-FFF2-40B4-BE49-F238E27FC236}">
                      <a16:creationId xmlns:a16="http://schemas.microsoft.com/office/drawing/2014/main" id="{D75BA4B2-C922-13EE-FD2F-E34F5D83E780}"/>
                    </a:ext>
                  </a:extLst>
                </p:cNvPr>
                <p:cNvPicPr/>
                <p:nvPr/>
              </p:nvPicPr>
              <p:blipFill>
                <a:blip r:embed="rId63"/>
                <a:stretch>
                  <a:fillRect/>
                </a:stretch>
              </p:blipFill>
              <p:spPr>
                <a:xfrm>
                  <a:off x="5519423" y="1805755"/>
                  <a:ext cx="21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8C8038EB-46E5-E68E-A6BD-447884ACD47C}"/>
                    </a:ext>
                  </a:extLst>
                </p14:cNvPr>
                <p14:cNvContentPartPr/>
                <p14:nvPr/>
              </p14:nvContentPartPr>
              <p14:xfrm>
                <a:off x="5579543" y="1764715"/>
                <a:ext cx="29520" cy="132840"/>
              </p14:xfrm>
            </p:contentPart>
          </mc:Choice>
          <mc:Fallback xmlns="">
            <p:pic>
              <p:nvPicPr>
                <p:cNvPr id="39" name="Ink 38">
                  <a:extLst>
                    <a:ext uri="{FF2B5EF4-FFF2-40B4-BE49-F238E27FC236}">
                      <a16:creationId xmlns:a16="http://schemas.microsoft.com/office/drawing/2014/main" id="{8C8038EB-46E5-E68E-A6BD-447884ACD47C}"/>
                    </a:ext>
                  </a:extLst>
                </p:cNvPr>
                <p:cNvPicPr/>
                <p:nvPr/>
              </p:nvPicPr>
              <p:blipFill>
                <a:blip r:embed="rId65"/>
                <a:stretch>
                  <a:fillRect/>
                </a:stretch>
              </p:blipFill>
              <p:spPr>
                <a:xfrm>
                  <a:off x="5570903" y="1756075"/>
                  <a:ext cx="47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B0AF2D0D-CDAB-B8D7-6C88-4C7F711F2784}"/>
                    </a:ext>
                  </a:extLst>
                </p14:cNvPr>
                <p14:cNvContentPartPr/>
                <p14:nvPr/>
              </p14:nvContentPartPr>
              <p14:xfrm>
                <a:off x="5544983" y="1843555"/>
                <a:ext cx="60120" cy="60480"/>
              </p14:xfrm>
            </p:contentPart>
          </mc:Choice>
          <mc:Fallback xmlns="">
            <p:pic>
              <p:nvPicPr>
                <p:cNvPr id="40" name="Ink 39">
                  <a:extLst>
                    <a:ext uri="{FF2B5EF4-FFF2-40B4-BE49-F238E27FC236}">
                      <a16:creationId xmlns:a16="http://schemas.microsoft.com/office/drawing/2014/main" id="{B0AF2D0D-CDAB-B8D7-6C88-4C7F711F2784}"/>
                    </a:ext>
                  </a:extLst>
                </p:cNvPr>
                <p:cNvPicPr/>
                <p:nvPr/>
              </p:nvPicPr>
              <p:blipFill>
                <a:blip r:embed="rId67"/>
                <a:stretch>
                  <a:fillRect/>
                </a:stretch>
              </p:blipFill>
              <p:spPr>
                <a:xfrm>
                  <a:off x="5535983" y="1834915"/>
                  <a:ext cx="77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9C0BAE46-CC0A-00A6-B96D-E12E17689E65}"/>
                    </a:ext>
                  </a:extLst>
                </p14:cNvPr>
                <p14:cNvContentPartPr/>
                <p14:nvPr/>
              </p14:nvContentPartPr>
              <p14:xfrm>
                <a:off x="5643983" y="1763275"/>
                <a:ext cx="50040" cy="39240"/>
              </p14:xfrm>
            </p:contentPart>
          </mc:Choice>
          <mc:Fallback xmlns="">
            <p:pic>
              <p:nvPicPr>
                <p:cNvPr id="41" name="Ink 40">
                  <a:extLst>
                    <a:ext uri="{FF2B5EF4-FFF2-40B4-BE49-F238E27FC236}">
                      <a16:creationId xmlns:a16="http://schemas.microsoft.com/office/drawing/2014/main" id="{9C0BAE46-CC0A-00A6-B96D-E12E17689E65}"/>
                    </a:ext>
                  </a:extLst>
                </p:cNvPr>
                <p:cNvPicPr/>
                <p:nvPr/>
              </p:nvPicPr>
              <p:blipFill>
                <a:blip r:embed="rId69"/>
                <a:stretch>
                  <a:fillRect/>
                </a:stretch>
              </p:blipFill>
              <p:spPr>
                <a:xfrm>
                  <a:off x="5635343" y="1754635"/>
                  <a:ext cx="676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8AD4F87B-0DCE-62F5-CC14-C0D82DFB5B57}"/>
                    </a:ext>
                  </a:extLst>
                </p14:cNvPr>
                <p14:cNvContentPartPr/>
                <p14:nvPr/>
              </p14:nvContentPartPr>
              <p14:xfrm>
                <a:off x="5619863" y="1726195"/>
                <a:ext cx="61560" cy="207000"/>
              </p14:xfrm>
            </p:contentPart>
          </mc:Choice>
          <mc:Fallback xmlns="">
            <p:pic>
              <p:nvPicPr>
                <p:cNvPr id="42" name="Ink 41">
                  <a:extLst>
                    <a:ext uri="{FF2B5EF4-FFF2-40B4-BE49-F238E27FC236}">
                      <a16:creationId xmlns:a16="http://schemas.microsoft.com/office/drawing/2014/main" id="{8AD4F87B-0DCE-62F5-CC14-C0D82DFB5B57}"/>
                    </a:ext>
                  </a:extLst>
                </p:cNvPr>
                <p:cNvPicPr/>
                <p:nvPr/>
              </p:nvPicPr>
              <p:blipFill>
                <a:blip r:embed="rId71"/>
                <a:stretch>
                  <a:fillRect/>
                </a:stretch>
              </p:blipFill>
              <p:spPr>
                <a:xfrm>
                  <a:off x="5611223" y="1717555"/>
                  <a:ext cx="792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791FD1F8-18C9-A095-D04A-AF6281DF99FD}"/>
                    </a:ext>
                  </a:extLst>
                </p14:cNvPr>
                <p14:cNvContentPartPr/>
                <p14:nvPr/>
              </p14:nvContentPartPr>
              <p14:xfrm>
                <a:off x="5746223" y="1727995"/>
                <a:ext cx="4680" cy="159120"/>
              </p14:xfrm>
            </p:contentPart>
          </mc:Choice>
          <mc:Fallback xmlns="">
            <p:pic>
              <p:nvPicPr>
                <p:cNvPr id="43" name="Ink 42">
                  <a:extLst>
                    <a:ext uri="{FF2B5EF4-FFF2-40B4-BE49-F238E27FC236}">
                      <a16:creationId xmlns:a16="http://schemas.microsoft.com/office/drawing/2014/main" id="{791FD1F8-18C9-A095-D04A-AF6281DF99FD}"/>
                    </a:ext>
                  </a:extLst>
                </p:cNvPr>
                <p:cNvPicPr/>
                <p:nvPr/>
              </p:nvPicPr>
              <p:blipFill>
                <a:blip r:embed="rId73"/>
                <a:stretch>
                  <a:fillRect/>
                </a:stretch>
              </p:blipFill>
              <p:spPr>
                <a:xfrm>
                  <a:off x="5737223" y="1719355"/>
                  <a:ext cx="22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762A343F-673B-955C-856C-32575148C9BB}"/>
                    </a:ext>
                  </a:extLst>
                </p14:cNvPr>
                <p14:cNvContentPartPr/>
                <p14:nvPr/>
              </p14:nvContentPartPr>
              <p14:xfrm>
                <a:off x="5817503" y="1698835"/>
                <a:ext cx="32400" cy="241200"/>
              </p14:xfrm>
            </p:contentPart>
          </mc:Choice>
          <mc:Fallback xmlns="">
            <p:pic>
              <p:nvPicPr>
                <p:cNvPr id="44" name="Ink 43">
                  <a:extLst>
                    <a:ext uri="{FF2B5EF4-FFF2-40B4-BE49-F238E27FC236}">
                      <a16:creationId xmlns:a16="http://schemas.microsoft.com/office/drawing/2014/main" id="{762A343F-673B-955C-856C-32575148C9BB}"/>
                    </a:ext>
                  </a:extLst>
                </p:cNvPr>
                <p:cNvPicPr/>
                <p:nvPr/>
              </p:nvPicPr>
              <p:blipFill>
                <a:blip r:embed="rId75"/>
                <a:stretch>
                  <a:fillRect/>
                </a:stretch>
              </p:blipFill>
              <p:spPr>
                <a:xfrm>
                  <a:off x="5808863" y="1690195"/>
                  <a:ext cx="50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F3765851-FFFC-E634-E611-108BAB0DD205}"/>
                    </a:ext>
                  </a:extLst>
                </p14:cNvPr>
                <p14:cNvContentPartPr/>
                <p14:nvPr/>
              </p14:nvContentPartPr>
              <p14:xfrm>
                <a:off x="5780063" y="1774795"/>
                <a:ext cx="29160" cy="98280"/>
              </p14:xfrm>
            </p:contentPart>
          </mc:Choice>
          <mc:Fallback xmlns="">
            <p:pic>
              <p:nvPicPr>
                <p:cNvPr id="45" name="Ink 44">
                  <a:extLst>
                    <a:ext uri="{FF2B5EF4-FFF2-40B4-BE49-F238E27FC236}">
                      <a16:creationId xmlns:a16="http://schemas.microsoft.com/office/drawing/2014/main" id="{F3765851-FFFC-E634-E611-108BAB0DD205}"/>
                    </a:ext>
                  </a:extLst>
                </p:cNvPr>
                <p:cNvPicPr/>
                <p:nvPr/>
              </p:nvPicPr>
              <p:blipFill>
                <a:blip r:embed="rId77"/>
                <a:stretch>
                  <a:fillRect/>
                </a:stretch>
              </p:blipFill>
              <p:spPr>
                <a:xfrm>
                  <a:off x="5771063" y="1765795"/>
                  <a:ext cx="46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97669E9F-512E-F703-4BFC-DE39C7534E8B}"/>
                    </a:ext>
                  </a:extLst>
                </p14:cNvPr>
                <p14:cNvContentPartPr/>
                <p14:nvPr/>
              </p14:nvContentPartPr>
              <p14:xfrm>
                <a:off x="5555063" y="2229115"/>
                <a:ext cx="60480" cy="33840"/>
              </p14:xfrm>
            </p:contentPart>
          </mc:Choice>
          <mc:Fallback xmlns="">
            <p:pic>
              <p:nvPicPr>
                <p:cNvPr id="47" name="Ink 46">
                  <a:extLst>
                    <a:ext uri="{FF2B5EF4-FFF2-40B4-BE49-F238E27FC236}">
                      <a16:creationId xmlns:a16="http://schemas.microsoft.com/office/drawing/2014/main" id="{97669E9F-512E-F703-4BFC-DE39C7534E8B}"/>
                    </a:ext>
                  </a:extLst>
                </p:cNvPr>
                <p:cNvPicPr/>
                <p:nvPr/>
              </p:nvPicPr>
              <p:blipFill>
                <a:blip r:embed="rId79"/>
                <a:stretch>
                  <a:fillRect/>
                </a:stretch>
              </p:blipFill>
              <p:spPr>
                <a:xfrm>
                  <a:off x="5546063" y="2220115"/>
                  <a:ext cx="78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3924668D-3C18-1B3C-E121-2BFBDDB9D669}"/>
                    </a:ext>
                  </a:extLst>
                </p14:cNvPr>
                <p14:cNvContentPartPr/>
                <p14:nvPr/>
              </p14:nvContentPartPr>
              <p14:xfrm>
                <a:off x="5528783" y="2229475"/>
                <a:ext cx="43920" cy="124200"/>
              </p14:xfrm>
            </p:contentPart>
          </mc:Choice>
          <mc:Fallback xmlns="">
            <p:pic>
              <p:nvPicPr>
                <p:cNvPr id="48" name="Ink 47">
                  <a:extLst>
                    <a:ext uri="{FF2B5EF4-FFF2-40B4-BE49-F238E27FC236}">
                      <a16:creationId xmlns:a16="http://schemas.microsoft.com/office/drawing/2014/main" id="{3924668D-3C18-1B3C-E121-2BFBDDB9D669}"/>
                    </a:ext>
                  </a:extLst>
                </p:cNvPr>
                <p:cNvPicPr/>
                <p:nvPr/>
              </p:nvPicPr>
              <p:blipFill>
                <a:blip r:embed="rId81"/>
                <a:stretch>
                  <a:fillRect/>
                </a:stretch>
              </p:blipFill>
              <p:spPr>
                <a:xfrm>
                  <a:off x="5520143" y="2220835"/>
                  <a:ext cx="61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E8C1453A-CF56-9E93-0B0F-F8A0F3A57723}"/>
                    </a:ext>
                  </a:extLst>
                </p14:cNvPr>
                <p14:cNvContentPartPr/>
                <p14:nvPr/>
              </p14:nvContentPartPr>
              <p14:xfrm>
                <a:off x="5607983" y="2168995"/>
                <a:ext cx="57600" cy="195840"/>
              </p14:xfrm>
            </p:contentPart>
          </mc:Choice>
          <mc:Fallback xmlns="">
            <p:pic>
              <p:nvPicPr>
                <p:cNvPr id="49" name="Ink 48">
                  <a:extLst>
                    <a:ext uri="{FF2B5EF4-FFF2-40B4-BE49-F238E27FC236}">
                      <a16:creationId xmlns:a16="http://schemas.microsoft.com/office/drawing/2014/main" id="{E8C1453A-CF56-9E93-0B0F-F8A0F3A57723}"/>
                    </a:ext>
                  </a:extLst>
                </p:cNvPr>
                <p:cNvPicPr/>
                <p:nvPr/>
              </p:nvPicPr>
              <p:blipFill>
                <a:blip r:embed="rId83"/>
                <a:stretch>
                  <a:fillRect/>
                </a:stretch>
              </p:blipFill>
              <p:spPr>
                <a:xfrm>
                  <a:off x="5599343" y="2159995"/>
                  <a:ext cx="75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4D7D8C43-B289-B6BD-0365-BDEF1CD974FE}"/>
                    </a:ext>
                  </a:extLst>
                </p14:cNvPr>
                <p14:cNvContentPartPr/>
                <p14:nvPr/>
              </p14:nvContentPartPr>
              <p14:xfrm>
                <a:off x="5625263" y="2172235"/>
                <a:ext cx="10080" cy="18000"/>
              </p14:xfrm>
            </p:contentPart>
          </mc:Choice>
          <mc:Fallback xmlns="">
            <p:pic>
              <p:nvPicPr>
                <p:cNvPr id="50" name="Ink 49">
                  <a:extLst>
                    <a:ext uri="{FF2B5EF4-FFF2-40B4-BE49-F238E27FC236}">
                      <a16:creationId xmlns:a16="http://schemas.microsoft.com/office/drawing/2014/main" id="{4D7D8C43-B289-B6BD-0365-BDEF1CD974FE}"/>
                    </a:ext>
                  </a:extLst>
                </p:cNvPr>
                <p:cNvPicPr/>
                <p:nvPr/>
              </p:nvPicPr>
              <p:blipFill>
                <a:blip r:embed="rId85"/>
                <a:stretch>
                  <a:fillRect/>
                </a:stretch>
              </p:blipFill>
              <p:spPr>
                <a:xfrm>
                  <a:off x="5616263" y="2163595"/>
                  <a:ext cx="27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57CB1E0F-9F2C-7B5F-A40A-B8C73968F752}"/>
                    </a:ext>
                  </a:extLst>
                </p14:cNvPr>
                <p14:cNvContentPartPr/>
                <p14:nvPr/>
              </p14:nvContentPartPr>
              <p14:xfrm>
                <a:off x="5565503" y="2305075"/>
                <a:ext cx="33120" cy="64800"/>
              </p14:xfrm>
            </p:contentPart>
          </mc:Choice>
          <mc:Fallback xmlns="">
            <p:pic>
              <p:nvPicPr>
                <p:cNvPr id="51" name="Ink 50">
                  <a:extLst>
                    <a:ext uri="{FF2B5EF4-FFF2-40B4-BE49-F238E27FC236}">
                      <a16:creationId xmlns:a16="http://schemas.microsoft.com/office/drawing/2014/main" id="{57CB1E0F-9F2C-7B5F-A40A-B8C73968F752}"/>
                    </a:ext>
                  </a:extLst>
                </p:cNvPr>
                <p:cNvPicPr/>
                <p:nvPr/>
              </p:nvPicPr>
              <p:blipFill>
                <a:blip r:embed="rId87"/>
                <a:stretch>
                  <a:fillRect/>
                </a:stretch>
              </p:blipFill>
              <p:spPr>
                <a:xfrm>
                  <a:off x="5556863" y="2296435"/>
                  <a:ext cx="50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13B194E5-588F-CEA5-BEF0-C26D60B2EC72}"/>
                    </a:ext>
                  </a:extLst>
                </p14:cNvPr>
                <p14:cNvContentPartPr/>
                <p14:nvPr/>
              </p14:nvContentPartPr>
              <p14:xfrm>
                <a:off x="5731463" y="2184835"/>
                <a:ext cx="89640" cy="46440"/>
              </p14:xfrm>
            </p:contentPart>
          </mc:Choice>
          <mc:Fallback xmlns="">
            <p:pic>
              <p:nvPicPr>
                <p:cNvPr id="52" name="Ink 51">
                  <a:extLst>
                    <a:ext uri="{FF2B5EF4-FFF2-40B4-BE49-F238E27FC236}">
                      <a16:creationId xmlns:a16="http://schemas.microsoft.com/office/drawing/2014/main" id="{13B194E5-588F-CEA5-BEF0-C26D60B2EC72}"/>
                    </a:ext>
                  </a:extLst>
                </p:cNvPr>
                <p:cNvPicPr/>
                <p:nvPr/>
              </p:nvPicPr>
              <p:blipFill>
                <a:blip r:embed="rId89"/>
                <a:stretch>
                  <a:fillRect/>
                </a:stretch>
              </p:blipFill>
              <p:spPr>
                <a:xfrm>
                  <a:off x="5722463" y="2175835"/>
                  <a:ext cx="107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3A75F6D7-2538-DE01-2DE7-55C101496418}"/>
                    </a:ext>
                  </a:extLst>
                </p14:cNvPr>
                <p14:cNvContentPartPr/>
                <p14:nvPr/>
              </p14:nvContentPartPr>
              <p14:xfrm>
                <a:off x="5763143" y="2165395"/>
                <a:ext cx="21960" cy="237960"/>
              </p14:xfrm>
            </p:contentPart>
          </mc:Choice>
          <mc:Fallback xmlns="">
            <p:pic>
              <p:nvPicPr>
                <p:cNvPr id="53" name="Ink 52">
                  <a:extLst>
                    <a:ext uri="{FF2B5EF4-FFF2-40B4-BE49-F238E27FC236}">
                      <a16:creationId xmlns:a16="http://schemas.microsoft.com/office/drawing/2014/main" id="{3A75F6D7-2538-DE01-2DE7-55C101496418}"/>
                    </a:ext>
                  </a:extLst>
                </p:cNvPr>
                <p:cNvPicPr/>
                <p:nvPr/>
              </p:nvPicPr>
              <p:blipFill>
                <a:blip r:embed="rId91"/>
                <a:stretch>
                  <a:fillRect/>
                </a:stretch>
              </p:blipFill>
              <p:spPr>
                <a:xfrm>
                  <a:off x="5754143" y="2156395"/>
                  <a:ext cx="39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AC53E05A-696C-FDC5-DA80-7F77BB854D04}"/>
                    </a:ext>
                  </a:extLst>
                </p14:cNvPr>
                <p14:cNvContentPartPr/>
                <p14:nvPr/>
              </p14:nvContentPartPr>
              <p14:xfrm>
                <a:off x="5714543" y="2246755"/>
                <a:ext cx="95040" cy="108000"/>
              </p14:xfrm>
            </p:contentPart>
          </mc:Choice>
          <mc:Fallback xmlns="">
            <p:pic>
              <p:nvPicPr>
                <p:cNvPr id="54" name="Ink 53">
                  <a:extLst>
                    <a:ext uri="{FF2B5EF4-FFF2-40B4-BE49-F238E27FC236}">
                      <a16:creationId xmlns:a16="http://schemas.microsoft.com/office/drawing/2014/main" id="{AC53E05A-696C-FDC5-DA80-7F77BB854D04}"/>
                    </a:ext>
                  </a:extLst>
                </p:cNvPr>
                <p:cNvPicPr/>
                <p:nvPr/>
              </p:nvPicPr>
              <p:blipFill>
                <a:blip r:embed="rId93"/>
                <a:stretch>
                  <a:fillRect/>
                </a:stretch>
              </p:blipFill>
              <p:spPr>
                <a:xfrm>
                  <a:off x="5705543" y="2237755"/>
                  <a:ext cx="112680" cy="12564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E333BCE0-8012-9D55-5938-469D729F959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725477-1547-419A-8A51-0A5C9408CC52}" type="slidenum">
              <a:rPr altLang="zh-CN" sz="1800"/>
              <a:pPr>
                <a:spcBef>
                  <a:spcPct val="0"/>
                </a:spcBef>
                <a:buFontTx/>
                <a:buNone/>
              </a:pPr>
              <a:t>23</a:t>
            </a:fld>
            <a:endParaRPr lang="en-US" altLang="zh-CN" sz="1800"/>
          </a:p>
        </p:txBody>
      </p:sp>
      <p:sp>
        <p:nvSpPr>
          <p:cNvPr id="29699" name="Rectangle 2">
            <a:extLst>
              <a:ext uri="{FF2B5EF4-FFF2-40B4-BE49-F238E27FC236}">
                <a16:creationId xmlns:a16="http://schemas.microsoft.com/office/drawing/2014/main" id="{41E3F618-F3CB-9D61-F743-B4972A6F70E7}"/>
              </a:ext>
            </a:extLst>
          </p:cNvPr>
          <p:cNvSpPr>
            <a:spLocks noGrp="1" noChangeArrowheads="1"/>
          </p:cNvSpPr>
          <p:nvPr>
            <p:ph type="title"/>
          </p:nvPr>
        </p:nvSpPr>
        <p:spPr/>
        <p:txBody>
          <a:bodyPr/>
          <a:lstStyle/>
          <a:p>
            <a:pPr eaLnBrk="1" hangingPunct="1"/>
            <a:r>
              <a:rPr lang="en-US" altLang="zh-CN"/>
              <a:t>1.4 </a:t>
            </a:r>
            <a:r>
              <a:rPr lang="zh-CN" altLang="en-US"/>
              <a:t>交互设计过程所设计的内容</a:t>
            </a:r>
          </a:p>
        </p:txBody>
      </p:sp>
      <p:sp>
        <p:nvSpPr>
          <p:cNvPr id="29700" name="Rectangle 3">
            <a:extLst>
              <a:ext uri="{FF2B5EF4-FFF2-40B4-BE49-F238E27FC236}">
                <a16:creationId xmlns:a16="http://schemas.microsoft.com/office/drawing/2014/main" id="{017EFC41-3FE1-E541-CA53-67664AD10D88}"/>
              </a:ext>
            </a:extLst>
          </p:cNvPr>
          <p:cNvSpPr>
            <a:spLocks noGrp="1" noChangeArrowheads="1"/>
          </p:cNvSpPr>
          <p:nvPr>
            <p:ph idx="1"/>
          </p:nvPr>
        </p:nvSpPr>
        <p:spPr/>
        <p:txBody>
          <a:bodyPr/>
          <a:lstStyle/>
          <a:p>
            <a:pPr eaLnBrk="1" hangingPunct="1"/>
            <a:r>
              <a:rPr lang="zh-CN" altLang="en-US"/>
              <a:t>过程需采用</a:t>
            </a:r>
            <a:r>
              <a:rPr lang="zh-CN" altLang="en-US" b="1">
                <a:solidFill>
                  <a:srgbClr val="C00000"/>
                </a:solidFill>
              </a:rPr>
              <a:t>用户为中心设计（</a:t>
            </a:r>
            <a:r>
              <a:rPr lang="en-US" altLang="zh-CN" b="1">
                <a:solidFill>
                  <a:srgbClr val="C00000"/>
                </a:solidFill>
              </a:rPr>
              <a:t>UCD</a:t>
            </a:r>
            <a:r>
              <a:rPr lang="zh-CN" altLang="en-US" b="1">
                <a:solidFill>
                  <a:srgbClr val="C00000"/>
                </a:solidFill>
              </a:rPr>
              <a:t>）</a:t>
            </a:r>
            <a:r>
              <a:rPr lang="zh-CN" altLang="en-US"/>
              <a:t>的方法</a:t>
            </a:r>
          </a:p>
          <a:p>
            <a:pPr lvl="1" eaLnBrk="1" hangingPunct="1"/>
            <a:r>
              <a:rPr lang="zh-CN" altLang="en-US"/>
              <a:t>一种有效的方法是</a:t>
            </a:r>
            <a:r>
              <a:rPr lang="zh-CN" altLang="en-US" b="1">
                <a:solidFill>
                  <a:srgbClr val="C00000"/>
                </a:solidFill>
              </a:rPr>
              <a:t>用户参与式设计</a:t>
            </a:r>
            <a:r>
              <a:rPr lang="zh-CN" altLang="en-US"/>
              <a:t>（</a:t>
            </a:r>
            <a:r>
              <a:rPr lang="en-US" altLang="zh-CN"/>
              <a:t>Participatory Design)</a:t>
            </a:r>
          </a:p>
          <a:p>
            <a:pPr lvl="2" eaLnBrk="1" hangingPunct="1"/>
            <a:r>
              <a:rPr lang="zh-CN" altLang="en-US"/>
              <a:t>设计者和用户可通过各种方法来交换信息，例如：观察用户、用户访谈、研讨会、作为设计合作者</a:t>
            </a:r>
          </a:p>
          <a:p>
            <a:pPr lvl="1" eaLnBrk="1" hangingPunct="1"/>
            <a:r>
              <a:rPr lang="zh-CN" altLang="en-US"/>
              <a:t>对原型进行</a:t>
            </a:r>
            <a:r>
              <a:rPr lang="zh-CN" altLang="en-US" b="1">
                <a:solidFill>
                  <a:srgbClr val="C00000"/>
                </a:solidFill>
              </a:rPr>
              <a:t>评估</a:t>
            </a:r>
            <a:r>
              <a:rPr lang="zh-CN" altLang="en-US"/>
              <a:t>是</a:t>
            </a:r>
            <a:r>
              <a:rPr lang="zh-CN" altLang="en-US" b="1">
                <a:solidFill>
                  <a:srgbClr val="C00000"/>
                </a:solidFill>
              </a:rPr>
              <a:t>保证设计可用性</a:t>
            </a:r>
            <a:r>
              <a:rPr lang="zh-CN" altLang="en-US"/>
              <a:t>的核心环节（</a:t>
            </a:r>
            <a:r>
              <a:rPr lang="en-US" altLang="zh-CN"/>
              <a:t>10-14</a:t>
            </a:r>
            <a:r>
              <a:rPr lang="zh-CN" altLang="en-US"/>
              <a:t>章）</a:t>
            </a:r>
          </a:p>
          <a:p>
            <a:pPr lvl="2" eaLnBrk="1" hangingPunct="1"/>
            <a:r>
              <a:rPr lang="zh-CN" altLang="en-US"/>
              <a:t>测试用户的任务执行、分析用户的执行情况和效率等</a:t>
            </a:r>
          </a:p>
          <a:p>
            <a:pPr lvl="2" eaLnBrk="1" hangingPunct="1"/>
            <a:r>
              <a:rPr lang="zh-CN" altLang="en-US"/>
              <a:t>评估发现当前原型的可用性问题需要在下次迭代中解决</a:t>
            </a:r>
          </a:p>
          <a:p>
            <a:pPr lvl="1" eaLnBrk="1" hangingPunct="1"/>
            <a:r>
              <a:rPr lang="zh-CN" altLang="en-US" b="1">
                <a:solidFill>
                  <a:srgbClr val="C00000"/>
                </a:solidFill>
              </a:rPr>
              <a:t>理解用户的活动</a:t>
            </a:r>
            <a:r>
              <a:rPr lang="zh-CN" altLang="en-US"/>
              <a:t>是提取相关需求的重要步骤</a:t>
            </a:r>
          </a:p>
          <a:p>
            <a:pPr lvl="2" eaLnBrk="1" hangingPunct="1"/>
            <a:r>
              <a:rPr lang="zh-CN" altLang="en-US"/>
              <a:t>调查应当在原型设计之前开展，可有许多方法（</a:t>
            </a:r>
            <a:r>
              <a:rPr lang="en-US" altLang="zh-CN"/>
              <a:t>3-5</a:t>
            </a:r>
            <a:r>
              <a:rPr lang="zh-CN" altLang="en-US"/>
              <a:t>章）</a:t>
            </a:r>
          </a:p>
          <a:p>
            <a:pPr lvl="2" eaLnBrk="1" hangingPunct="1"/>
            <a:r>
              <a:rPr lang="zh-CN" altLang="en-US"/>
              <a:t>用户的需要必须转换为对交互设计的需求描述（</a:t>
            </a:r>
            <a:r>
              <a:rPr lang="en-US" altLang="zh-CN"/>
              <a:t>7</a:t>
            </a:r>
            <a:r>
              <a:rPr lang="zh-CN" altLang="en-US"/>
              <a:t>章）</a:t>
            </a:r>
          </a:p>
          <a:p>
            <a:pPr lvl="2" eaLnBrk="1" hangingPunct="1"/>
            <a:r>
              <a:rPr lang="zh-CN" altLang="en-US"/>
              <a:t>用户应当是设计过程的主动参与者（</a:t>
            </a:r>
            <a:r>
              <a:rPr lang="en-US" altLang="zh-CN"/>
              <a:t>9</a:t>
            </a:r>
            <a:r>
              <a:rPr lang="zh-CN" altLang="en-US"/>
              <a:t>章）</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9F0D9BD-138D-0BEA-1925-F42B07AAB35C}"/>
                  </a:ext>
                </a:extLst>
              </p14:cNvPr>
              <p14:cNvContentPartPr/>
              <p14:nvPr/>
            </p14:nvContentPartPr>
            <p14:xfrm>
              <a:off x="2101583" y="881635"/>
              <a:ext cx="4206240" cy="926640"/>
            </p14:xfrm>
          </p:contentPart>
        </mc:Choice>
        <mc:Fallback xmlns="">
          <p:pic>
            <p:nvPicPr>
              <p:cNvPr id="2" name="Ink 1">
                <a:extLst>
                  <a:ext uri="{FF2B5EF4-FFF2-40B4-BE49-F238E27FC236}">
                    <a16:creationId xmlns:a16="http://schemas.microsoft.com/office/drawing/2014/main" id="{19F0D9BD-138D-0BEA-1925-F42B07AAB35C}"/>
                  </a:ext>
                </a:extLst>
              </p:cNvPr>
              <p:cNvPicPr/>
              <p:nvPr/>
            </p:nvPicPr>
            <p:blipFill>
              <a:blip r:embed="rId3"/>
              <a:stretch>
                <a:fillRect/>
              </a:stretch>
            </p:blipFill>
            <p:spPr>
              <a:xfrm>
                <a:off x="2092943" y="872635"/>
                <a:ext cx="4223880" cy="944280"/>
              </a:xfrm>
              <a:prstGeom prst="rect">
                <a:avLst/>
              </a:prstGeom>
            </p:spPr>
          </p:pic>
        </mc:Fallback>
      </mc:AlternateContent>
      <p:grpSp>
        <p:nvGrpSpPr>
          <p:cNvPr id="7" name="Group 6">
            <a:extLst>
              <a:ext uri="{FF2B5EF4-FFF2-40B4-BE49-F238E27FC236}">
                <a16:creationId xmlns:a16="http://schemas.microsoft.com/office/drawing/2014/main" id="{62ED1E8D-9042-1F00-AD59-C6E766AF26E9}"/>
              </a:ext>
            </a:extLst>
          </p:cNvPr>
          <p:cNvGrpSpPr/>
          <p:nvPr/>
        </p:nvGrpSpPr>
        <p:grpSpPr>
          <a:xfrm>
            <a:off x="1275023" y="2384275"/>
            <a:ext cx="6999840" cy="632880"/>
            <a:chOff x="1275023" y="2384275"/>
            <a:chExt cx="6999840" cy="6328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DFE537F-98B8-9ABB-F129-0FB484B37482}"/>
                    </a:ext>
                  </a:extLst>
                </p14:cNvPr>
                <p14:cNvContentPartPr/>
                <p14:nvPr/>
              </p14:nvContentPartPr>
              <p14:xfrm>
                <a:off x="1275023" y="2814475"/>
                <a:ext cx="6999840" cy="202680"/>
              </p14:xfrm>
            </p:contentPart>
          </mc:Choice>
          <mc:Fallback xmlns="">
            <p:pic>
              <p:nvPicPr>
                <p:cNvPr id="3" name="Ink 2">
                  <a:extLst>
                    <a:ext uri="{FF2B5EF4-FFF2-40B4-BE49-F238E27FC236}">
                      <a16:creationId xmlns:a16="http://schemas.microsoft.com/office/drawing/2014/main" id="{ADFE537F-98B8-9ABB-F129-0FB484B37482}"/>
                    </a:ext>
                  </a:extLst>
                </p:cNvPr>
                <p:cNvPicPr/>
                <p:nvPr/>
              </p:nvPicPr>
              <p:blipFill>
                <a:blip r:embed="rId5"/>
                <a:stretch>
                  <a:fillRect/>
                </a:stretch>
              </p:blipFill>
              <p:spPr>
                <a:xfrm>
                  <a:off x="1266023" y="2805475"/>
                  <a:ext cx="70174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1D2E5CF-7D12-2C1B-B13F-CCA785508203}"/>
                    </a:ext>
                  </a:extLst>
                </p14:cNvPr>
                <p14:cNvContentPartPr/>
                <p14:nvPr/>
              </p14:nvContentPartPr>
              <p14:xfrm>
                <a:off x="3659663" y="2957035"/>
                <a:ext cx="2124000" cy="59760"/>
              </p14:xfrm>
            </p:contentPart>
          </mc:Choice>
          <mc:Fallback xmlns="">
            <p:pic>
              <p:nvPicPr>
                <p:cNvPr id="4" name="Ink 3">
                  <a:extLst>
                    <a:ext uri="{FF2B5EF4-FFF2-40B4-BE49-F238E27FC236}">
                      <a16:creationId xmlns:a16="http://schemas.microsoft.com/office/drawing/2014/main" id="{91D2E5CF-7D12-2C1B-B13F-CCA785508203}"/>
                    </a:ext>
                  </a:extLst>
                </p:cNvPr>
                <p:cNvPicPr/>
                <p:nvPr/>
              </p:nvPicPr>
              <p:blipFill>
                <a:blip r:embed="rId7"/>
                <a:stretch>
                  <a:fillRect/>
                </a:stretch>
              </p:blipFill>
              <p:spPr>
                <a:xfrm>
                  <a:off x="3651023" y="2948035"/>
                  <a:ext cx="2141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2E199CF-6AD9-E896-B046-0B110050D5B9}"/>
                    </a:ext>
                  </a:extLst>
                </p14:cNvPr>
                <p14:cNvContentPartPr/>
                <p14:nvPr/>
              </p14:nvContentPartPr>
              <p14:xfrm>
                <a:off x="5803463" y="2384275"/>
                <a:ext cx="660600" cy="518400"/>
              </p14:xfrm>
            </p:contentPart>
          </mc:Choice>
          <mc:Fallback xmlns="">
            <p:pic>
              <p:nvPicPr>
                <p:cNvPr id="6" name="Ink 5">
                  <a:extLst>
                    <a:ext uri="{FF2B5EF4-FFF2-40B4-BE49-F238E27FC236}">
                      <a16:creationId xmlns:a16="http://schemas.microsoft.com/office/drawing/2014/main" id="{92E199CF-6AD9-E896-B046-0B110050D5B9}"/>
                    </a:ext>
                  </a:extLst>
                </p:cNvPr>
                <p:cNvPicPr/>
                <p:nvPr/>
              </p:nvPicPr>
              <p:blipFill>
                <a:blip r:embed="rId9"/>
                <a:stretch>
                  <a:fillRect/>
                </a:stretch>
              </p:blipFill>
              <p:spPr>
                <a:xfrm>
                  <a:off x="5794463" y="2375635"/>
                  <a:ext cx="678240" cy="53604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FFEC9424-1484-9162-F3DA-24D9F4F9109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A9EDDBF-F5C5-487B-9F94-BA5D3CFCD134}" type="slidenum">
              <a:rPr altLang="zh-CN" sz="1800"/>
              <a:pPr>
                <a:spcBef>
                  <a:spcPct val="0"/>
                </a:spcBef>
                <a:buFontTx/>
                <a:buNone/>
              </a:pPr>
              <a:t>24</a:t>
            </a:fld>
            <a:endParaRPr lang="en-US" altLang="zh-CN" sz="1800"/>
          </a:p>
        </p:txBody>
      </p:sp>
      <p:sp>
        <p:nvSpPr>
          <p:cNvPr id="30723" name="Rectangle 2">
            <a:extLst>
              <a:ext uri="{FF2B5EF4-FFF2-40B4-BE49-F238E27FC236}">
                <a16:creationId xmlns:a16="http://schemas.microsoft.com/office/drawing/2014/main" id="{1CF8ABCC-F5B9-0DF7-BD73-30E986B48C6C}"/>
              </a:ext>
            </a:extLst>
          </p:cNvPr>
          <p:cNvSpPr>
            <a:spLocks noGrp="1" noChangeArrowheads="1"/>
          </p:cNvSpPr>
          <p:nvPr>
            <p:ph type="title"/>
          </p:nvPr>
        </p:nvSpPr>
        <p:spPr/>
        <p:txBody>
          <a:bodyPr/>
          <a:lstStyle/>
          <a:p>
            <a:pPr eaLnBrk="1" hangingPunct="1"/>
            <a:r>
              <a:rPr lang="en-US" altLang="zh-CN"/>
              <a:t>1.4 </a:t>
            </a:r>
            <a:r>
              <a:rPr lang="zh-CN" altLang="en-US"/>
              <a:t>交互设计过程所设计的内容</a:t>
            </a:r>
          </a:p>
        </p:txBody>
      </p:sp>
      <p:sp>
        <p:nvSpPr>
          <p:cNvPr id="30724" name="Rectangle 3">
            <a:extLst>
              <a:ext uri="{FF2B5EF4-FFF2-40B4-BE49-F238E27FC236}">
                <a16:creationId xmlns:a16="http://schemas.microsoft.com/office/drawing/2014/main" id="{2342EC4E-B342-3A0B-491B-EA4F56AEA690}"/>
              </a:ext>
            </a:extLst>
          </p:cNvPr>
          <p:cNvSpPr>
            <a:spLocks noGrp="1" noChangeArrowheads="1"/>
          </p:cNvSpPr>
          <p:nvPr>
            <p:ph idx="1"/>
          </p:nvPr>
        </p:nvSpPr>
        <p:spPr/>
        <p:txBody>
          <a:bodyPr/>
          <a:lstStyle/>
          <a:p>
            <a:pPr eaLnBrk="1" hangingPunct="1"/>
            <a:r>
              <a:rPr lang="zh-CN" altLang="en-US" b="1" dirty="0">
                <a:solidFill>
                  <a:srgbClr val="C00000"/>
                </a:solidFill>
              </a:rPr>
              <a:t>理解用户（即使用上下文）的重要性</a:t>
            </a:r>
          </a:p>
          <a:p>
            <a:pPr lvl="1" eaLnBrk="1" hangingPunct="1"/>
            <a:r>
              <a:rPr lang="zh-CN" altLang="en-US" dirty="0"/>
              <a:t>用户、任务和使用环境都具有特殊的性质</a:t>
            </a:r>
          </a:p>
          <a:p>
            <a:pPr lvl="1" eaLnBrk="1" hangingPunct="1"/>
            <a:r>
              <a:rPr lang="zh-CN" altLang="en-US" dirty="0"/>
              <a:t>可用的设计必须满足这些特殊性</a:t>
            </a:r>
          </a:p>
          <a:p>
            <a:pPr eaLnBrk="1" hangingPunct="1"/>
            <a:r>
              <a:rPr lang="zh-CN" altLang="en-US" dirty="0"/>
              <a:t>交互设计过程的</a:t>
            </a:r>
            <a:r>
              <a:rPr lang="zh-CN" altLang="en-US" b="1" dirty="0">
                <a:solidFill>
                  <a:srgbClr val="C00000"/>
                </a:solidFill>
              </a:rPr>
              <a:t>三个主要特征</a:t>
            </a:r>
          </a:p>
          <a:p>
            <a:pPr lvl="1" eaLnBrk="1" hangingPunct="1"/>
            <a:r>
              <a:rPr lang="zh-CN" altLang="en-US" b="1" dirty="0">
                <a:solidFill>
                  <a:srgbClr val="C00000"/>
                </a:solidFill>
              </a:rPr>
              <a:t>用户</a:t>
            </a:r>
            <a:r>
              <a:rPr lang="zh-CN" altLang="en-US" dirty="0"/>
              <a:t>在整个设计过程中的</a:t>
            </a:r>
            <a:r>
              <a:rPr lang="zh-CN" altLang="en-US" b="1" dirty="0">
                <a:solidFill>
                  <a:srgbClr val="C00000"/>
                </a:solidFill>
              </a:rPr>
              <a:t>主动参与</a:t>
            </a:r>
          </a:p>
          <a:p>
            <a:pPr lvl="1" eaLnBrk="1" hangingPunct="1"/>
            <a:r>
              <a:rPr lang="zh-CN" altLang="en-US" dirty="0"/>
              <a:t>特殊的</a:t>
            </a:r>
            <a:r>
              <a:rPr lang="zh-CN" altLang="en-US" b="1" dirty="0">
                <a:solidFill>
                  <a:srgbClr val="C00000"/>
                </a:solidFill>
              </a:rPr>
              <a:t>可用性和用户体验目标</a:t>
            </a:r>
            <a:r>
              <a:rPr lang="zh-CN" altLang="en-US" dirty="0"/>
              <a:t>应在项目开始前识别、明确建档，并获得一致性</a:t>
            </a:r>
          </a:p>
          <a:p>
            <a:pPr lvl="1" eaLnBrk="1" hangingPunct="1"/>
            <a:r>
              <a:rPr lang="zh-CN" altLang="en-US" dirty="0"/>
              <a:t>上述的设计活动需要进行</a:t>
            </a:r>
            <a:r>
              <a:rPr lang="zh-CN" altLang="en-US" b="1" dirty="0">
                <a:solidFill>
                  <a:srgbClr val="C00000"/>
                </a:solidFill>
              </a:rPr>
              <a:t>迭代</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682D1D11-22D4-117E-9A32-DE3DA29A95E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718060-A1AB-4EEF-9FDE-760C67D15104}" type="slidenum">
              <a:rPr altLang="zh-CN" sz="1800"/>
              <a:pPr>
                <a:spcBef>
                  <a:spcPct val="0"/>
                </a:spcBef>
                <a:buFontTx/>
                <a:buNone/>
              </a:pPr>
              <a:t>25</a:t>
            </a:fld>
            <a:endParaRPr lang="en-US" altLang="zh-CN" sz="1800"/>
          </a:p>
        </p:txBody>
      </p:sp>
      <p:sp>
        <p:nvSpPr>
          <p:cNvPr id="31747" name="Rectangle 2">
            <a:extLst>
              <a:ext uri="{FF2B5EF4-FFF2-40B4-BE49-F238E27FC236}">
                <a16:creationId xmlns:a16="http://schemas.microsoft.com/office/drawing/2014/main" id="{F1C4C141-E900-4BEF-8B25-DBD4C6DAFF00}"/>
              </a:ext>
            </a:extLst>
          </p:cNvPr>
          <p:cNvSpPr>
            <a:spLocks noGrp="1" noChangeArrowheads="1"/>
          </p:cNvSpPr>
          <p:nvPr>
            <p:ph type="title"/>
          </p:nvPr>
        </p:nvSpPr>
        <p:spPr/>
        <p:txBody>
          <a:bodyPr/>
          <a:lstStyle/>
          <a:p>
            <a:pPr eaLnBrk="1" hangingPunct="1"/>
            <a:r>
              <a:rPr lang="en-US" altLang="zh-CN"/>
              <a:t>1.5 </a:t>
            </a:r>
            <a:r>
              <a:rPr lang="zh-CN" altLang="en-US"/>
              <a:t>交互设计的目标</a:t>
            </a:r>
          </a:p>
        </p:txBody>
      </p:sp>
      <p:sp>
        <p:nvSpPr>
          <p:cNvPr id="31748" name="Rectangle 3">
            <a:extLst>
              <a:ext uri="{FF2B5EF4-FFF2-40B4-BE49-F238E27FC236}">
                <a16:creationId xmlns:a16="http://schemas.microsoft.com/office/drawing/2014/main" id="{B2EBE774-9E1E-9C4F-428A-40A3DA5D8442}"/>
              </a:ext>
            </a:extLst>
          </p:cNvPr>
          <p:cNvSpPr>
            <a:spLocks noGrp="1" noChangeArrowheads="1"/>
          </p:cNvSpPr>
          <p:nvPr>
            <p:ph idx="1"/>
          </p:nvPr>
        </p:nvSpPr>
        <p:spPr/>
        <p:txBody>
          <a:bodyPr/>
          <a:lstStyle/>
          <a:p>
            <a:pPr eaLnBrk="1" hangingPunct="1"/>
            <a:r>
              <a:rPr lang="zh-CN" altLang="en-US" b="1" dirty="0">
                <a:solidFill>
                  <a:srgbClr val="C00000"/>
                </a:solidFill>
              </a:rPr>
              <a:t>目标</a:t>
            </a:r>
            <a:r>
              <a:rPr lang="zh-CN" altLang="en-US" dirty="0"/>
              <a:t>：期望一个活动或过程执行后达到的状态</a:t>
            </a:r>
          </a:p>
          <a:p>
            <a:pPr eaLnBrk="1" hangingPunct="1"/>
            <a:r>
              <a:rPr lang="zh-CN" altLang="en-US" b="1" dirty="0">
                <a:solidFill>
                  <a:srgbClr val="C00000"/>
                </a:solidFill>
              </a:rPr>
              <a:t>交互设计的目标</a:t>
            </a:r>
            <a:r>
              <a:rPr lang="zh-CN" altLang="en-US" dirty="0"/>
              <a:t>：设计的产品</a:t>
            </a:r>
            <a:r>
              <a:rPr lang="zh-CN" altLang="en-US" b="1" dirty="0">
                <a:solidFill>
                  <a:srgbClr val="C00000"/>
                </a:solidFill>
              </a:rPr>
              <a:t>在交互方面应满足的性质</a:t>
            </a:r>
          </a:p>
          <a:p>
            <a:pPr lvl="1" eaLnBrk="1" hangingPunct="1"/>
            <a:r>
              <a:rPr lang="zh-CN" altLang="en-US" dirty="0">
                <a:solidFill>
                  <a:srgbClr val="0070C0"/>
                </a:solidFill>
              </a:rPr>
              <a:t>理解用户需要的同时</a:t>
            </a:r>
            <a:r>
              <a:rPr lang="zh-CN" altLang="en-US" dirty="0"/>
              <a:t>，</a:t>
            </a:r>
            <a:r>
              <a:rPr lang="zh-CN" altLang="en-US" dirty="0">
                <a:solidFill>
                  <a:srgbClr val="0070C0"/>
                </a:solidFill>
              </a:rPr>
              <a:t>应明确</a:t>
            </a:r>
            <a:r>
              <a:rPr lang="zh-CN" altLang="en-US" dirty="0"/>
              <a:t>设计的目标</a:t>
            </a:r>
          </a:p>
          <a:p>
            <a:pPr lvl="2" eaLnBrk="1" hangingPunct="1"/>
            <a:r>
              <a:rPr lang="zh-CN" altLang="en-US" dirty="0"/>
              <a:t>例如：用户需要高效的系统 </a:t>
            </a:r>
            <a:r>
              <a:rPr lang="en-US" altLang="zh-CN" dirty="0"/>
              <a:t>VS </a:t>
            </a:r>
            <a:r>
              <a:rPr lang="zh-CN" altLang="en-US" dirty="0"/>
              <a:t>具有吸引力的系统</a:t>
            </a:r>
          </a:p>
          <a:p>
            <a:pPr lvl="1" eaLnBrk="1" hangingPunct="1"/>
            <a:r>
              <a:rPr lang="zh-CN" altLang="en-US" dirty="0"/>
              <a:t>设计目标形成了对设计进行</a:t>
            </a:r>
            <a:r>
              <a:rPr lang="zh-CN" altLang="en-US" dirty="0">
                <a:solidFill>
                  <a:srgbClr val="0070C0"/>
                </a:solidFill>
              </a:rPr>
              <a:t>评估的基础</a:t>
            </a:r>
          </a:p>
          <a:p>
            <a:pPr eaLnBrk="1" hangingPunct="1"/>
            <a:r>
              <a:rPr lang="zh-CN" altLang="en-US" dirty="0"/>
              <a:t>交互设计的目标可以概括为两类</a:t>
            </a:r>
          </a:p>
          <a:p>
            <a:pPr lvl="1" eaLnBrk="1" hangingPunct="1"/>
            <a:r>
              <a:rPr lang="zh-CN" altLang="en-US" b="1" dirty="0">
                <a:solidFill>
                  <a:srgbClr val="C00000"/>
                </a:solidFill>
              </a:rPr>
              <a:t>可用性目标</a:t>
            </a:r>
            <a:r>
              <a:rPr lang="zh-CN" altLang="en-US" dirty="0"/>
              <a:t>：与特定可用性标准相关的性质</a:t>
            </a:r>
          </a:p>
          <a:p>
            <a:pPr lvl="2" eaLnBrk="1" hangingPunct="1"/>
            <a:r>
              <a:rPr lang="zh-CN" altLang="en-US" dirty="0"/>
              <a:t>例如：有效性、一致性等</a:t>
            </a:r>
          </a:p>
          <a:p>
            <a:pPr lvl="1" eaLnBrk="1" hangingPunct="1"/>
            <a:r>
              <a:rPr lang="zh-CN" altLang="en-US" b="1" dirty="0">
                <a:solidFill>
                  <a:srgbClr val="C00000"/>
                </a:solidFill>
              </a:rPr>
              <a:t>用户体验目标</a:t>
            </a:r>
            <a:r>
              <a:rPr lang="zh-CN" altLang="en-US" dirty="0"/>
              <a:t>：与用户的主观感受相关的性质</a:t>
            </a:r>
          </a:p>
          <a:p>
            <a:pPr lvl="2" eaLnBrk="1" hangingPunct="1"/>
            <a:r>
              <a:rPr lang="zh-CN" altLang="en-US" dirty="0"/>
              <a:t>例如：挑战性、艺术性等</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D0CE8AB9-75E3-8644-6BDD-B131FBD1B25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61F3534-BD7E-474A-A510-FC6C024B8270}" type="slidenum">
              <a:rPr altLang="zh-CN" sz="1800"/>
              <a:pPr>
                <a:spcBef>
                  <a:spcPct val="0"/>
                </a:spcBef>
                <a:buFontTx/>
                <a:buNone/>
              </a:pPr>
              <a:t>26</a:t>
            </a:fld>
            <a:endParaRPr lang="en-US" altLang="zh-CN" sz="1800"/>
          </a:p>
        </p:txBody>
      </p:sp>
      <p:sp>
        <p:nvSpPr>
          <p:cNvPr id="32771" name="Rectangle 2">
            <a:extLst>
              <a:ext uri="{FF2B5EF4-FFF2-40B4-BE49-F238E27FC236}">
                <a16:creationId xmlns:a16="http://schemas.microsoft.com/office/drawing/2014/main" id="{612D5C71-EDC4-7A71-6FE8-C8175F745494}"/>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2772" name="Rectangle 3">
            <a:extLst>
              <a:ext uri="{FF2B5EF4-FFF2-40B4-BE49-F238E27FC236}">
                <a16:creationId xmlns:a16="http://schemas.microsoft.com/office/drawing/2014/main" id="{F51E173C-4E09-54F2-F0A4-97F294D1BC37}"/>
              </a:ext>
            </a:extLst>
          </p:cNvPr>
          <p:cNvSpPr>
            <a:spLocks noGrp="1" noChangeArrowheads="1"/>
          </p:cNvSpPr>
          <p:nvPr>
            <p:ph idx="1"/>
          </p:nvPr>
        </p:nvSpPr>
        <p:spPr/>
        <p:txBody>
          <a:bodyPr/>
          <a:lstStyle/>
          <a:p>
            <a:pPr eaLnBrk="1" hangingPunct="1"/>
            <a:r>
              <a:rPr lang="zh-CN" altLang="en-US" dirty="0"/>
              <a:t>可用性指</a:t>
            </a:r>
            <a:r>
              <a:rPr lang="zh-CN" altLang="en-US" b="1" dirty="0">
                <a:solidFill>
                  <a:srgbClr val="C00000"/>
                </a:solidFill>
              </a:rPr>
              <a:t>易于使用并令人满意</a:t>
            </a:r>
            <a:r>
              <a:rPr lang="zh-CN" altLang="en-US" dirty="0"/>
              <a:t>，具体可分为</a:t>
            </a:r>
          </a:p>
          <a:p>
            <a:pPr lvl="1" eaLnBrk="1" hangingPunct="1"/>
            <a:r>
              <a:rPr lang="zh-CN" altLang="en-US" b="1" dirty="0">
                <a:solidFill>
                  <a:srgbClr val="0070C0"/>
                </a:solidFill>
              </a:rPr>
              <a:t>有效</a:t>
            </a:r>
            <a:r>
              <a:rPr lang="zh-CN" altLang="en-US" dirty="0"/>
              <a:t>使用（</a:t>
            </a:r>
            <a:r>
              <a:rPr lang="en-US" altLang="zh-CN" dirty="0"/>
              <a:t>effective to use)</a:t>
            </a:r>
          </a:p>
          <a:p>
            <a:pPr lvl="1" eaLnBrk="1" hangingPunct="1"/>
            <a:r>
              <a:rPr lang="zh-CN" altLang="en-US" b="1" dirty="0">
                <a:solidFill>
                  <a:srgbClr val="0070C0"/>
                </a:solidFill>
              </a:rPr>
              <a:t>高效</a:t>
            </a:r>
            <a:r>
              <a:rPr lang="zh-CN" altLang="en-US" dirty="0"/>
              <a:t>使用（</a:t>
            </a:r>
            <a:r>
              <a:rPr lang="en-US" altLang="zh-CN" dirty="0"/>
              <a:t>efficient to use</a:t>
            </a:r>
            <a:r>
              <a:rPr lang="zh-CN" altLang="en-US" dirty="0"/>
              <a:t>）</a:t>
            </a:r>
          </a:p>
          <a:p>
            <a:pPr lvl="1" eaLnBrk="1" hangingPunct="1"/>
            <a:r>
              <a:rPr lang="zh-CN" altLang="en-US" b="1" dirty="0">
                <a:solidFill>
                  <a:srgbClr val="0070C0"/>
                </a:solidFill>
              </a:rPr>
              <a:t>安全</a:t>
            </a:r>
            <a:r>
              <a:rPr lang="zh-CN" altLang="en-US" dirty="0"/>
              <a:t>使用（</a:t>
            </a:r>
            <a:r>
              <a:rPr lang="en-US" altLang="zh-CN" dirty="0"/>
              <a:t>safe to use</a:t>
            </a:r>
            <a:r>
              <a:rPr lang="zh-CN" altLang="en-US" dirty="0"/>
              <a:t>）</a:t>
            </a:r>
          </a:p>
          <a:p>
            <a:pPr lvl="1" eaLnBrk="1" hangingPunct="1"/>
            <a:r>
              <a:rPr lang="zh-CN" altLang="en-US" dirty="0"/>
              <a:t>良好的</a:t>
            </a:r>
            <a:r>
              <a:rPr lang="zh-CN" altLang="en-US" b="1" dirty="0">
                <a:solidFill>
                  <a:srgbClr val="0070C0"/>
                </a:solidFill>
              </a:rPr>
              <a:t>实用</a:t>
            </a:r>
            <a:r>
              <a:rPr lang="zh-CN" altLang="en-US" dirty="0"/>
              <a:t>性（</a:t>
            </a:r>
            <a:r>
              <a:rPr lang="en-US" altLang="zh-CN" dirty="0"/>
              <a:t>have good utility</a:t>
            </a:r>
            <a:r>
              <a:rPr lang="zh-CN" altLang="en-US" dirty="0"/>
              <a:t>）</a:t>
            </a:r>
          </a:p>
          <a:p>
            <a:pPr lvl="1" eaLnBrk="1" hangingPunct="1"/>
            <a:r>
              <a:rPr lang="zh-CN" altLang="en-US" b="1" dirty="0">
                <a:solidFill>
                  <a:srgbClr val="0070C0"/>
                </a:solidFill>
              </a:rPr>
              <a:t>易于学习</a:t>
            </a:r>
            <a:r>
              <a:rPr lang="zh-CN" altLang="en-US" dirty="0"/>
              <a:t>（</a:t>
            </a:r>
            <a:r>
              <a:rPr lang="en-US" altLang="zh-CN" dirty="0"/>
              <a:t>easy to use</a:t>
            </a:r>
            <a:r>
              <a:rPr lang="zh-CN" altLang="en-US" dirty="0"/>
              <a:t>）</a:t>
            </a:r>
          </a:p>
          <a:p>
            <a:pPr lvl="1" eaLnBrk="1" hangingPunct="1"/>
            <a:r>
              <a:rPr lang="zh-CN" altLang="en-US" b="1" dirty="0">
                <a:solidFill>
                  <a:srgbClr val="0070C0"/>
                </a:solidFill>
              </a:rPr>
              <a:t>易于记忆</a:t>
            </a:r>
            <a:r>
              <a:rPr lang="zh-CN" altLang="en-US" dirty="0"/>
              <a:t>如何使用（</a:t>
            </a:r>
            <a:r>
              <a:rPr lang="en-US" altLang="zh-CN" dirty="0"/>
              <a:t>easy to remember how to use</a:t>
            </a:r>
            <a:r>
              <a:rPr lang="zh-CN" altLang="en-US" dirty="0"/>
              <a:t>）</a:t>
            </a:r>
          </a:p>
          <a:p>
            <a:pPr eaLnBrk="1" hangingPunct="1"/>
            <a:r>
              <a:rPr lang="zh-CN" altLang="en-US" dirty="0"/>
              <a:t>有效使用</a:t>
            </a:r>
          </a:p>
          <a:p>
            <a:pPr lvl="1" eaLnBrk="1" hangingPunct="1"/>
            <a:r>
              <a:rPr lang="zh-CN" altLang="en-US" dirty="0"/>
              <a:t>系统需</a:t>
            </a:r>
            <a:r>
              <a:rPr lang="zh-CN" altLang="en-US" b="1" dirty="0">
                <a:solidFill>
                  <a:srgbClr val="C00000"/>
                </a:solidFill>
              </a:rPr>
              <a:t>满足的一般目标</a:t>
            </a:r>
            <a:r>
              <a:rPr lang="zh-CN" altLang="en-US" dirty="0"/>
              <a:t>，系统对用户任务的支持程度</a:t>
            </a:r>
          </a:p>
          <a:p>
            <a:pPr lvl="1" eaLnBrk="1" hangingPunct="1"/>
            <a:r>
              <a:rPr lang="zh-CN" altLang="en-US" dirty="0"/>
              <a:t>问题：系统是否允许熟练用户精确、完备地完成任务、访问相关信息、购买所需物品等？</a:t>
            </a:r>
          </a:p>
        </p:txBody>
      </p:sp>
      <p:grpSp>
        <p:nvGrpSpPr>
          <p:cNvPr id="19" name="Group 18">
            <a:extLst>
              <a:ext uri="{FF2B5EF4-FFF2-40B4-BE49-F238E27FC236}">
                <a16:creationId xmlns:a16="http://schemas.microsoft.com/office/drawing/2014/main" id="{172A7096-71E8-40C6-F631-193E39D806F8}"/>
              </a:ext>
            </a:extLst>
          </p:cNvPr>
          <p:cNvGrpSpPr/>
          <p:nvPr/>
        </p:nvGrpSpPr>
        <p:grpSpPr>
          <a:xfrm>
            <a:off x="337583" y="479509"/>
            <a:ext cx="7639200" cy="3565440"/>
            <a:chOff x="337583" y="479509"/>
            <a:chExt cx="7639200" cy="35654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5F37DC4-234F-BCBA-E20D-FE0F31D63FD8}"/>
                    </a:ext>
                  </a:extLst>
                </p14:cNvPr>
                <p14:cNvContentPartPr/>
                <p14:nvPr/>
              </p14:nvContentPartPr>
              <p14:xfrm>
                <a:off x="337583" y="1066669"/>
                <a:ext cx="7639200" cy="2978280"/>
              </p14:xfrm>
            </p:contentPart>
          </mc:Choice>
          <mc:Fallback xmlns="">
            <p:pic>
              <p:nvPicPr>
                <p:cNvPr id="2" name="Ink 1">
                  <a:extLst>
                    <a:ext uri="{FF2B5EF4-FFF2-40B4-BE49-F238E27FC236}">
                      <a16:creationId xmlns:a16="http://schemas.microsoft.com/office/drawing/2014/main" id="{85F37DC4-234F-BCBA-E20D-FE0F31D63FD8}"/>
                    </a:ext>
                  </a:extLst>
                </p:cNvPr>
                <p:cNvPicPr/>
                <p:nvPr/>
              </p:nvPicPr>
              <p:blipFill>
                <a:blip r:embed="rId3"/>
                <a:stretch>
                  <a:fillRect/>
                </a:stretch>
              </p:blipFill>
              <p:spPr>
                <a:xfrm>
                  <a:off x="328583" y="1058029"/>
                  <a:ext cx="7656840" cy="2995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DAD97F4-77DB-3CB8-A1D2-2EE5F7D86D78}"/>
                    </a:ext>
                  </a:extLst>
                </p14:cNvPr>
                <p14:cNvContentPartPr/>
                <p14:nvPr/>
              </p14:nvContentPartPr>
              <p14:xfrm>
                <a:off x="5057903" y="559429"/>
                <a:ext cx="231840" cy="94320"/>
              </p14:xfrm>
            </p:contentPart>
          </mc:Choice>
          <mc:Fallback xmlns="">
            <p:pic>
              <p:nvPicPr>
                <p:cNvPr id="3" name="Ink 2">
                  <a:extLst>
                    <a:ext uri="{FF2B5EF4-FFF2-40B4-BE49-F238E27FC236}">
                      <a16:creationId xmlns:a16="http://schemas.microsoft.com/office/drawing/2014/main" id="{4DAD97F4-77DB-3CB8-A1D2-2EE5F7D86D78}"/>
                    </a:ext>
                  </a:extLst>
                </p:cNvPr>
                <p:cNvPicPr/>
                <p:nvPr/>
              </p:nvPicPr>
              <p:blipFill>
                <a:blip r:embed="rId5"/>
                <a:stretch>
                  <a:fillRect/>
                </a:stretch>
              </p:blipFill>
              <p:spPr>
                <a:xfrm>
                  <a:off x="5049263" y="550429"/>
                  <a:ext cx="249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DA28A10-1B73-4B23-C160-05D961C8B48F}"/>
                    </a:ext>
                  </a:extLst>
                </p14:cNvPr>
                <p14:cNvContentPartPr/>
                <p14:nvPr/>
              </p14:nvContentPartPr>
              <p14:xfrm>
                <a:off x="5025503" y="646549"/>
                <a:ext cx="152640" cy="242280"/>
              </p14:xfrm>
            </p:contentPart>
          </mc:Choice>
          <mc:Fallback xmlns="">
            <p:pic>
              <p:nvPicPr>
                <p:cNvPr id="4" name="Ink 3">
                  <a:extLst>
                    <a:ext uri="{FF2B5EF4-FFF2-40B4-BE49-F238E27FC236}">
                      <a16:creationId xmlns:a16="http://schemas.microsoft.com/office/drawing/2014/main" id="{7DA28A10-1B73-4B23-C160-05D961C8B48F}"/>
                    </a:ext>
                  </a:extLst>
                </p:cNvPr>
                <p:cNvPicPr/>
                <p:nvPr/>
              </p:nvPicPr>
              <p:blipFill>
                <a:blip r:embed="rId7"/>
                <a:stretch>
                  <a:fillRect/>
                </a:stretch>
              </p:blipFill>
              <p:spPr>
                <a:xfrm>
                  <a:off x="5016863" y="637909"/>
                  <a:ext cx="170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C7EDB86-C6F0-A0A4-A460-89C1896CBD92}"/>
                    </a:ext>
                  </a:extLst>
                </p14:cNvPr>
                <p14:cNvContentPartPr/>
                <p14:nvPr/>
              </p14:nvContentPartPr>
              <p14:xfrm>
                <a:off x="5177063" y="798469"/>
                <a:ext cx="60480" cy="47160"/>
              </p14:xfrm>
            </p:contentPart>
          </mc:Choice>
          <mc:Fallback xmlns="">
            <p:pic>
              <p:nvPicPr>
                <p:cNvPr id="5" name="Ink 4">
                  <a:extLst>
                    <a:ext uri="{FF2B5EF4-FFF2-40B4-BE49-F238E27FC236}">
                      <a16:creationId xmlns:a16="http://schemas.microsoft.com/office/drawing/2014/main" id="{9C7EDB86-C6F0-A0A4-A460-89C1896CBD92}"/>
                    </a:ext>
                  </a:extLst>
                </p:cNvPr>
                <p:cNvPicPr/>
                <p:nvPr/>
              </p:nvPicPr>
              <p:blipFill>
                <a:blip r:embed="rId9"/>
                <a:stretch>
                  <a:fillRect/>
                </a:stretch>
              </p:blipFill>
              <p:spPr>
                <a:xfrm>
                  <a:off x="5168423" y="789469"/>
                  <a:ext cx="781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8D6F700A-7D63-0592-D5E2-1D8BF387A326}"/>
                    </a:ext>
                  </a:extLst>
                </p14:cNvPr>
                <p14:cNvContentPartPr/>
                <p14:nvPr/>
              </p14:nvContentPartPr>
              <p14:xfrm>
                <a:off x="5409263" y="534589"/>
                <a:ext cx="56520" cy="45000"/>
              </p14:xfrm>
            </p:contentPart>
          </mc:Choice>
          <mc:Fallback xmlns="">
            <p:pic>
              <p:nvPicPr>
                <p:cNvPr id="6" name="Ink 5">
                  <a:extLst>
                    <a:ext uri="{FF2B5EF4-FFF2-40B4-BE49-F238E27FC236}">
                      <a16:creationId xmlns:a16="http://schemas.microsoft.com/office/drawing/2014/main" id="{8D6F700A-7D63-0592-D5E2-1D8BF387A326}"/>
                    </a:ext>
                  </a:extLst>
                </p:cNvPr>
                <p:cNvPicPr/>
                <p:nvPr/>
              </p:nvPicPr>
              <p:blipFill>
                <a:blip r:embed="rId11"/>
                <a:stretch>
                  <a:fillRect/>
                </a:stretch>
              </p:blipFill>
              <p:spPr>
                <a:xfrm>
                  <a:off x="5400263" y="525949"/>
                  <a:ext cx="741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79F0BEF0-F36E-98C9-DFF0-AC9E3A2E2A8E}"/>
                    </a:ext>
                  </a:extLst>
                </p14:cNvPr>
                <p14:cNvContentPartPr/>
                <p14:nvPr/>
              </p14:nvContentPartPr>
              <p14:xfrm>
                <a:off x="5353823" y="582829"/>
                <a:ext cx="198000" cy="205920"/>
              </p14:xfrm>
            </p:contentPart>
          </mc:Choice>
          <mc:Fallback xmlns="">
            <p:pic>
              <p:nvPicPr>
                <p:cNvPr id="7" name="Ink 6">
                  <a:extLst>
                    <a:ext uri="{FF2B5EF4-FFF2-40B4-BE49-F238E27FC236}">
                      <a16:creationId xmlns:a16="http://schemas.microsoft.com/office/drawing/2014/main" id="{79F0BEF0-F36E-98C9-DFF0-AC9E3A2E2A8E}"/>
                    </a:ext>
                  </a:extLst>
                </p:cNvPr>
                <p:cNvPicPr/>
                <p:nvPr/>
              </p:nvPicPr>
              <p:blipFill>
                <a:blip r:embed="rId13"/>
                <a:stretch>
                  <a:fillRect/>
                </a:stretch>
              </p:blipFill>
              <p:spPr>
                <a:xfrm>
                  <a:off x="5344823" y="573829"/>
                  <a:ext cx="215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BCE0196-F4E9-BCE1-FF64-A306C907C5B7}"/>
                    </a:ext>
                  </a:extLst>
                </p14:cNvPr>
                <p14:cNvContentPartPr/>
                <p14:nvPr/>
              </p14:nvContentPartPr>
              <p14:xfrm>
                <a:off x="5313143" y="801349"/>
                <a:ext cx="376200" cy="67680"/>
              </p14:xfrm>
            </p:contentPart>
          </mc:Choice>
          <mc:Fallback xmlns="">
            <p:pic>
              <p:nvPicPr>
                <p:cNvPr id="8" name="Ink 7">
                  <a:extLst>
                    <a:ext uri="{FF2B5EF4-FFF2-40B4-BE49-F238E27FC236}">
                      <a16:creationId xmlns:a16="http://schemas.microsoft.com/office/drawing/2014/main" id="{8BCE0196-F4E9-BCE1-FF64-A306C907C5B7}"/>
                    </a:ext>
                  </a:extLst>
                </p:cNvPr>
                <p:cNvPicPr/>
                <p:nvPr/>
              </p:nvPicPr>
              <p:blipFill>
                <a:blip r:embed="rId15"/>
                <a:stretch>
                  <a:fillRect/>
                </a:stretch>
              </p:blipFill>
              <p:spPr>
                <a:xfrm>
                  <a:off x="5304143" y="792349"/>
                  <a:ext cx="393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7FC24ED9-E627-300E-FE12-D399B504F7E7}"/>
                    </a:ext>
                  </a:extLst>
                </p14:cNvPr>
                <p14:cNvContentPartPr/>
                <p14:nvPr/>
              </p14:nvContentPartPr>
              <p14:xfrm>
                <a:off x="5728583" y="552229"/>
                <a:ext cx="90720" cy="60120"/>
              </p14:xfrm>
            </p:contentPart>
          </mc:Choice>
          <mc:Fallback xmlns="">
            <p:pic>
              <p:nvPicPr>
                <p:cNvPr id="9" name="Ink 8">
                  <a:extLst>
                    <a:ext uri="{FF2B5EF4-FFF2-40B4-BE49-F238E27FC236}">
                      <a16:creationId xmlns:a16="http://schemas.microsoft.com/office/drawing/2014/main" id="{7FC24ED9-E627-300E-FE12-D399B504F7E7}"/>
                    </a:ext>
                  </a:extLst>
                </p:cNvPr>
                <p:cNvPicPr/>
                <p:nvPr/>
              </p:nvPicPr>
              <p:blipFill>
                <a:blip r:embed="rId17"/>
                <a:stretch>
                  <a:fillRect/>
                </a:stretch>
              </p:blipFill>
              <p:spPr>
                <a:xfrm>
                  <a:off x="5719583" y="543229"/>
                  <a:ext cx="1083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2062597E-29A2-13A7-5312-E29DE1D42170}"/>
                    </a:ext>
                  </a:extLst>
                </p14:cNvPr>
                <p14:cNvContentPartPr/>
                <p14:nvPr/>
              </p14:nvContentPartPr>
              <p14:xfrm>
                <a:off x="5732183" y="647989"/>
                <a:ext cx="165240" cy="214560"/>
              </p14:xfrm>
            </p:contentPart>
          </mc:Choice>
          <mc:Fallback xmlns="">
            <p:pic>
              <p:nvPicPr>
                <p:cNvPr id="10" name="Ink 9">
                  <a:extLst>
                    <a:ext uri="{FF2B5EF4-FFF2-40B4-BE49-F238E27FC236}">
                      <a16:creationId xmlns:a16="http://schemas.microsoft.com/office/drawing/2014/main" id="{2062597E-29A2-13A7-5312-E29DE1D42170}"/>
                    </a:ext>
                  </a:extLst>
                </p:cNvPr>
                <p:cNvPicPr/>
                <p:nvPr/>
              </p:nvPicPr>
              <p:blipFill>
                <a:blip r:embed="rId19"/>
                <a:stretch>
                  <a:fillRect/>
                </a:stretch>
              </p:blipFill>
              <p:spPr>
                <a:xfrm>
                  <a:off x="5723183" y="638989"/>
                  <a:ext cx="182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64E3200D-FA0E-6FD2-3EFB-FEABF2F299A4}"/>
                    </a:ext>
                  </a:extLst>
                </p14:cNvPr>
                <p14:cNvContentPartPr/>
                <p14:nvPr/>
              </p14:nvContentPartPr>
              <p14:xfrm>
                <a:off x="5851703" y="479509"/>
                <a:ext cx="277920" cy="379440"/>
              </p14:xfrm>
            </p:contentPart>
          </mc:Choice>
          <mc:Fallback xmlns="">
            <p:pic>
              <p:nvPicPr>
                <p:cNvPr id="11" name="Ink 10">
                  <a:extLst>
                    <a:ext uri="{FF2B5EF4-FFF2-40B4-BE49-F238E27FC236}">
                      <a16:creationId xmlns:a16="http://schemas.microsoft.com/office/drawing/2014/main" id="{64E3200D-FA0E-6FD2-3EFB-FEABF2F299A4}"/>
                    </a:ext>
                  </a:extLst>
                </p:cNvPr>
                <p:cNvPicPr/>
                <p:nvPr/>
              </p:nvPicPr>
              <p:blipFill>
                <a:blip r:embed="rId21"/>
                <a:stretch>
                  <a:fillRect/>
                </a:stretch>
              </p:blipFill>
              <p:spPr>
                <a:xfrm>
                  <a:off x="5843063" y="470509"/>
                  <a:ext cx="2955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E10DCCE8-0CD8-C152-1321-3B20CCC50BBD}"/>
                    </a:ext>
                  </a:extLst>
                </p14:cNvPr>
                <p14:cNvContentPartPr/>
                <p14:nvPr/>
              </p14:nvContentPartPr>
              <p14:xfrm>
                <a:off x="6095423" y="538549"/>
                <a:ext cx="371520" cy="363240"/>
              </p14:xfrm>
            </p:contentPart>
          </mc:Choice>
          <mc:Fallback xmlns="">
            <p:pic>
              <p:nvPicPr>
                <p:cNvPr id="12" name="Ink 11">
                  <a:extLst>
                    <a:ext uri="{FF2B5EF4-FFF2-40B4-BE49-F238E27FC236}">
                      <a16:creationId xmlns:a16="http://schemas.microsoft.com/office/drawing/2014/main" id="{E10DCCE8-0CD8-C152-1321-3B20CCC50BBD}"/>
                    </a:ext>
                  </a:extLst>
                </p:cNvPr>
                <p:cNvPicPr/>
                <p:nvPr/>
              </p:nvPicPr>
              <p:blipFill>
                <a:blip r:embed="rId23"/>
                <a:stretch>
                  <a:fillRect/>
                </a:stretch>
              </p:blipFill>
              <p:spPr>
                <a:xfrm>
                  <a:off x="6086783" y="529909"/>
                  <a:ext cx="3891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08B5BFDF-0D2E-7CC6-20DA-EDB99BE34EB7}"/>
                    </a:ext>
                  </a:extLst>
                </p14:cNvPr>
                <p14:cNvContentPartPr/>
                <p14:nvPr/>
              </p14:nvContentPartPr>
              <p14:xfrm>
                <a:off x="6219623" y="540709"/>
                <a:ext cx="183600" cy="212400"/>
              </p14:xfrm>
            </p:contentPart>
          </mc:Choice>
          <mc:Fallback xmlns="">
            <p:pic>
              <p:nvPicPr>
                <p:cNvPr id="13" name="Ink 12">
                  <a:extLst>
                    <a:ext uri="{FF2B5EF4-FFF2-40B4-BE49-F238E27FC236}">
                      <a16:creationId xmlns:a16="http://schemas.microsoft.com/office/drawing/2014/main" id="{08B5BFDF-0D2E-7CC6-20DA-EDB99BE34EB7}"/>
                    </a:ext>
                  </a:extLst>
                </p:cNvPr>
                <p:cNvPicPr/>
                <p:nvPr/>
              </p:nvPicPr>
              <p:blipFill>
                <a:blip r:embed="rId25"/>
                <a:stretch>
                  <a:fillRect/>
                </a:stretch>
              </p:blipFill>
              <p:spPr>
                <a:xfrm>
                  <a:off x="6210983" y="532069"/>
                  <a:ext cx="2012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F3D6C3D6-AEE5-65A9-9CCF-4FAC42266BEE}"/>
                    </a:ext>
                  </a:extLst>
                </p14:cNvPr>
                <p14:cNvContentPartPr/>
                <p14:nvPr/>
              </p14:nvContentPartPr>
              <p14:xfrm>
                <a:off x="6181103" y="608749"/>
                <a:ext cx="306000" cy="262800"/>
              </p14:xfrm>
            </p:contentPart>
          </mc:Choice>
          <mc:Fallback xmlns="">
            <p:pic>
              <p:nvPicPr>
                <p:cNvPr id="14" name="Ink 13">
                  <a:extLst>
                    <a:ext uri="{FF2B5EF4-FFF2-40B4-BE49-F238E27FC236}">
                      <a16:creationId xmlns:a16="http://schemas.microsoft.com/office/drawing/2014/main" id="{F3D6C3D6-AEE5-65A9-9CCF-4FAC42266BEE}"/>
                    </a:ext>
                  </a:extLst>
                </p:cNvPr>
                <p:cNvPicPr/>
                <p:nvPr/>
              </p:nvPicPr>
              <p:blipFill>
                <a:blip r:embed="rId27"/>
                <a:stretch>
                  <a:fillRect/>
                </a:stretch>
              </p:blipFill>
              <p:spPr>
                <a:xfrm>
                  <a:off x="6172103" y="600109"/>
                  <a:ext cx="323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99F087D4-0417-DD8A-23DF-62DEA2FCF5C5}"/>
                    </a:ext>
                  </a:extLst>
                </p14:cNvPr>
                <p14:cNvContentPartPr/>
                <p14:nvPr/>
              </p14:nvContentPartPr>
              <p14:xfrm>
                <a:off x="6534623" y="593629"/>
                <a:ext cx="157680" cy="96120"/>
              </p14:xfrm>
            </p:contentPart>
          </mc:Choice>
          <mc:Fallback xmlns="">
            <p:pic>
              <p:nvPicPr>
                <p:cNvPr id="15" name="Ink 14">
                  <a:extLst>
                    <a:ext uri="{FF2B5EF4-FFF2-40B4-BE49-F238E27FC236}">
                      <a16:creationId xmlns:a16="http://schemas.microsoft.com/office/drawing/2014/main" id="{99F087D4-0417-DD8A-23DF-62DEA2FCF5C5}"/>
                    </a:ext>
                  </a:extLst>
                </p:cNvPr>
                <p:cNvPicPr/>
                <p:nvPr/>
              </p:nvPicPr>
              <p:blipFill>
                <a:blip r:embed="rId29"/>
                <a:stretch>
                  <a:fillRect/>
                </a:stretch>
              </p:blipFill>
              <p:spPr>
                <a:xfrm>
                  <a:off x="6525983" y="584629"/>
                  <a:ext cx="175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DF606C8D-0823-C1E9-53C2-E3FAD71F62F5}"/>
                    </a:ext>
                  </a:extLst>
                </p14:cNvPr>
                <p14:cNvContentPartPr/>
                <p14:nvPr/>
              </p14:nvContentPartPr>
              <p14:xfrm>
                <a:off x="6541103" y="553309"/>
                <a:ext cx="163800" cy="332280"/>
              </p14:xfrm>
            </p:contentPart>
          </mc:Choice>
          <mc:Fallback xmlns="">
            <p:pic>
              <p:nvPicPr>
                <p:cNvPr id="16" name="Ink 15">
                  <a:extLst>
                    <a:ext uri="{FF2B5EF4-FFF2-40B4-BE49-F238E27FC236}">
                      <a16:creationId xmlns:a16="http://schemas.microsoft.com/office/drawing/2014/main" id="{DF606C8D-0823-C1E9-53C2-E3FAD71F62F5}"/>
                    </a:ext>
                  </a:extLst>
                </p:cNvPr>
                <p:cNvPicPr/>
                <p:nvPr/>
              </p:nvPicPr>
              <p:blipFill>
                <a:blip r:embed="rId31"/>
                <a:stretch>
                  <a:fillRect/>
                </a:stretch>
              </p:blipFill>
              <p:spPr>
                <a:xfrm>
                  <a:off x="6532463" y="544669"/>
                  <a:ext cx="181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2124A1C4-452C-17B5-2868-FDACF689481E}"/>
                    </a:ext>
                  </a:extLst>
                </p14:cNvPr>
                <p14:cNvContentPartPr/>
                <p14:nvPr/>
              </p14:nvContentPartPr>
              <p14:xfrm>
                <a:off x="6714983" y="489229"/>
                <a:ext cx="207720" cy="321840"/>
              </p14:xfrm>
            </p:contentPart>
          </mc:Choice>
          <mc:Fallback xmlns="">
            <p:pic>
              <p:nvPicPr>
                <p:cNvPr id="17" name="Ink 16">
                  <a:extLst>
                    <a:ext uri="{FF2B5EF4-FFF2-40B4-BE49-F238E27FC236}">
                      <a16:creationId xmlns:a16="http://schemas.microsoft.com/office/drawing/2014/main" id="{2124A1C4-452C-17B5-2868-FDACF689481E}"/>
                    </a:ext>
                  </a:extLst>
                </p:cNvPr>
                <p:cNvPicPr/>
                <p:nvPr/>
              </p:nvPicPr>
              <p:blipFill>
                <a:blip r:embed="rId33"/>
                <a:stretch>
                  <a:fillRect/>
                </a:stretch>
              </p:blipFill>
              <p:spPr>
                <a:xfrm>
                  <a:off x="6705983" y="480229"/>
                  <a:ext cx="225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5302C42B-A3B5-953E-D6AE-04E5E24EFE3F}"/>
                    </a:ext>
                  </a:extLst>
                </p14:cNvPr>
                <p14:cNvContentPartPr/>
                <p14:nvPr/>
              </p14:nvContentPartPr>
              <p14:xfrm>
                <a:off x="6790583" y="642589"/>
                <a:ext cx="163080" cy="637560"/>
              </p14:xfrm>
            </p:contentPart>
          </mc:Choice>
          <mc:Fallback xmlns="">
            <p:pic>
              <p:nvPicPr>
                <p:cNvPr id="18" name="Ink 17">
                  <a:extLst>
                    <a:ext uri="{FF2B5EF4-FFF2-40B4-BE49-F238E27FC236}">
                      <a16:creationId xmlns:a16="http://schemas.microsoft.com/office/drawing/2014/main" id="{5302C42B-A3B5-953E-D6AE-04E5E24EFE3F}"/>
                    </a:ext>
                  </a:extLst>
                </p:cNvPr>
                <p:cNvPicPr/>
                <p:nvPr/>
              </p:nvPicPr>
              <p:blipFill>
                <a:blip r:embed="rId35"/>
                <a:stretch>
                  <a:fillRect/>
                </a:stretch>
              </p:blipFill>
              <p:spPr>
                <a:xfrm>
                  <a:off x="6781943" y="633589"/>
                  <a:ext cx="180720" cy="655200"/>
                </a:xfrm>
                <a:prstGeom prst="rect">
                  <a:avLst/>
                </a:prstGeom>
              </p:spPr>
            </p:pic>
          </mc:Fallback>
        </mc:AlternateContent>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2E76E31F-053B-AA5E-9895-670ECD44BC4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979D614-4527-4619-A35D-A69D32784267}" type="slidenum">
              <a:rPr altLang="zh-CN" sz="1800"/>
              <a:pPr>
                <a:spcBef>
                  <a:spcPct val="0"/>
                </a:spcBef>
                <a:buFontTx/>
                <a:buNone/>
              </a:pPr>
              <a:t>27</a:t>
            </a:fld>
            <a:endParaRPr lang="en-US" altLang="zh-CN" sz="1800"/>
          </a:p>
        </p:txBody>
      </p:sp>
      <p:sp>
        <p:nvSpPr>
          <p:cNvPr id="33795" name="Rectangle 2">
            <a:extLst>
              <a:ext uri="{FF2B5EF4-FFF2-40B4-BE49-F238E27FC236}">
                <a16:creationId xmlns:a16="http://schemas.microsoft.com/office/drawing/2014/main" id="{DB49D82C-19F4-C2A6-DE01-DAC3A38E7407}"/>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3796" name="Rectangle 3">
            <a:extLst>
              <a:ext uri="{FF2B5EF4-FFF2-40B4-BE49-F238E27FC236}">
                <a16:creationId xmlns:a16="http://schemas.microsoft.com/office/drawing/2014/main" id="{AD169B83-A930-FFAD-BF2D-CA667316D5A4}"/>
              </a:ext>
            </a:extLst>
          </p:cNvPr>
          <p:cNvSpPr>
            <a:spLocks noGrp="1" noChangeArrowheads="1"/>
          </p:cNvSpPr>
          <p:nvPr>
            <p:ph idx="1"/>
          </p:nvPr>
        </p:nvSpPr>
        <p:spPr>
          <a:xfrm>
            <a:off x="685800" y="1066800"/>
            <a:ext cx="7772400" cy="4522788"/>
          </a:xfrm>
        </p:spPr>
        <p:txBody>
          <a:bodyPr/>
          <a:lstStyle/>
          <a:p>
            <a:pPr eaLnBrk="1" hangingPunct="1"/>
            <a:r>
              <a:rPr lang="zh-CN" altLang="en-US"/>
              <a:t>高效使用</a:t>
            </a:r>
          </a:p>
          <a:p>
            <a:pPr lvl="1" eaLnBrk="1" hangingPunct="1"/>
            <a:r>
              <a:rPr lang="zh-CN" altLang="en-US" b="1">
                <a:solidFill>
                  <a:srgbClr val="C00000"/>
                </a:solidFill>
              </a:rPr>
              <a:t>熟练用户的使用效率</a:t>
            </a:r>
            <a:r>
              <a:rPr lang="zh-CN" altLang="en-US"/>
              <a:t>，即完成的任务和所使用的资源（时间、步骤等）之间的比率</a:t>
            </a:r>
          </a:p>
          <a:p>
            <a:pPr lvl="1" eaLnBrk="1" hangingPunct="1"/>
            <a:r>
              <a:rPr lang="zh-CN" altLang="en-US"/>
              <a:t>问题：熟练用户是否能够维持高效率</a:t>
            </a:r>
          </a:p>
          <a:p>
            <a:pPr eaLnBrk="1" hangingPunct="1"/>
            <a:r>
              <a:rPr lang="zh-CN" altLang="en-US"/>
              <a:t>安全使用</a:t>
            </a:r>
          </a:p>
          <a:p>
            <a:pPr lvl="1" eaLnBrk="1" hangingPunct="1"/>
            <a:r>
              <a:rPr lang="zh-CN" altLang="en-US" b="1">
                <a:solidFill>
                  <a:srgbClr val="C00000"/>
                </a:solidFill>
              </a:rPr>
              <a:t>避免在危险场合使用</a:t>
            </a:r>
            <a:r>
              <a:rPr lang="zh-CN" altLang="en-US"/>
              <a:t>（人体工程学相关问题）</a:t>
            </a:r>
          </a:p>
          <a:p>
            <a:pPr lvl="1" eaLnBrk="1" hangingPunct="1"/>
            <a:r>
              <a:rPr lang="zh-CN" altLang="en-US"/>
              <a:t>尽量</a:t>
            </a:r>
            <a:r>
              <a:rPr lang="zh-CN" altLang="en-US" b="1">
                <a:solidFill>
                  <a:srgbClr val="C00000"/>
                </a:solidFill>
              </a:rPr>
              <a:t>避免用户出错</a:t>
            </a:r>
            <a:r>
              <a:rPr lang="zh-CN" altLang="en-US"/>
              <a:t>，</a:t>
            </a:r>
            <a:r>
              <a:rPr lang="zh-CN" altLang="en-US" b="1">
                <a:solidFill>
                  <a:srgbClr val="C00000"/>
                </a:solidFill>
              </a:rPr>
              <a:t>减少出错损失并易于恢复</a:t>
            </a:r>
            <a:r>
              <a:rPr lang="zh-CN" altLang="en-US"/>
              <a:t>（图</a:t>
            </a:r>
            <a:r>
              <a:rPr lang="en-US" altLang="zh-CN"/>
              <a:t>1.6</a:t>
            </a:r>
            <a:r>
              <a:rPr lang="zh-CN" altLang="en-US"/>
              <a:t>）</a:t>
            </a:r>
          </a:p>
          <a:p>
            <a:pPr lvl="2" eaLnBrk="1" hangingPunct="1"/>
            <a:r>
              <a:rPr lang="zh-CN" altLang="en-US" sz="1900"/>
              <a:t>避免严重错误，如删除（</a:t>
            </a:r>
            <a:r>
              <a:rPr lang="en-US" altLang="zh-CN" sz="1900"/>
              <a:t>delete</a:t>
            </a:r>
            <a:r>
              <a:rPr lang="zh-CN" altLang="en-US" sz="1900"/>
              <a:t>）和保存（</a:t>
            </a:r>
            <a:r>
              <a:rPr lang="en-US" altLang="zh-CN" sz="1900"/>
              <a:t>save</a:t>
            </a:r>
            <a:r>
              <a:rPr lang="zh-CN" altLang="en-US" sz="1900"/>
              <a:t>）命令应分开</a:t>
            </a:r>
          </a:p>
          <a:p>
            <a:pPr lvl="2" eaLnBrk="1" hangingPunct="1"/>
            <a:r>
              <a:rPr lang="zh-CN" altLang="en-US" sz="1900"/>
              <a:t>提供复原方法，如撤销（</a:t>
            </a:r>
            <a:r>
              <a:rPr lang="en-US" altLang="zh-CN" sz="1900"/>
              <a:t>undo</a:t>
            </a:r>
            <a:r>
              <a:rPr lang="zh-CN" altLang="en-US" sz="1900"/>
              <a:t>）和重复（</a:t>
            </a:r>
            <a:r>
              <a:rPr lang="en-US" altLang="zh-CN" sz="1900"/>
              <a:t>redo</a:t>
            </a:r>
            <a:r>
              <a:rPr lang="zh-CN" altLang="en-US" sz="1900"/>
              <a:t>）命令</a:t>
            </a:r>
          </a:p>
          <a:p>
            <a:pPr lvl="2" eaLnBrk="1" hangingPunct="1"/>
            <a:r>
              <a:rPr lang="zh-CN" altLang="en-US" sz="1900"/>
              <a:t>其他安全机制，如采用对话框（</a:t>
            </a:r>
            <a:r>
              <a:rPr lang="en-US" altLang="zh-CN" sz="1900"/>
              <a:t>dialog box</a:t>
            </a:r>
            <a:r>
              <a:rPr lang="zh-CN" altLang="en-US" sz="1900"/>
              <a:t>）取消（</a:t>
            </a:r>
            <a:r>
              <a:rPr lang="en-US" altLang="zh-CN" sz="1900"/>
              <a:t>cancel</a:t>
            </a:r>
            <a:r>
              <a:rPr lang="zh-CN" altLang="en-US" sz="1900"/>
              <a:t>）或确认（</a:t>
            </a:r>
            <a:r>
              <a:rPr lang="en-US" altLang="zh-CN" sz="1900"/>
              <a:t>conform</a:t>
            </a:r>
            <a:r>
              <a:rPr lang="zh-CN" altLang="en-US" sz="1900"/>
              <a:t>）</a:t>
            </a:r>
          </a:p>
          <a:p>
            <a:pPr lvl="1" eaLnBrk="1" hangingPunct="1"/>
            <a:r>
              <a:rPr lang="zh-CN" altLang="en-US"/>
              <a:t>问题：系统能否避免用户出错、出错后能否或易于恢复</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8684CD8-CAAA-E4C5-E45B-5B44E2FE0913}"/>
                  </a:ext>
                </a:extLst>
              </p14:cNvPr>
              <p14:cNvContentPartPr/>
              <p14:nvPr/>
            </p14:nvContentPartPr>
            <p14:xfrm>
              <a:off x="2309663" y="4118029"/>
              <a:ext cx="1109160" cy="67680"/>
            </p14:xfrm>
          </p:contentPart>
        </mc:Choice>
        <mc:Fallback xmlns="">
          <p:pic>
            <p:nvPicPr>
              <p:cNvPr id="2" name="Ink 1">
                <a:extLst>
                  <a:ext uri="{FF2B5EF4-FFF2-40B4-BE49-F238E27FC236}">
                    <a16:creationId xmlns:a16="http://schemas.microsoft.com/office/drawing/2014/main" id="{88684CD8-CAAA-E4C5-E45B-5B44E2FE0913}"/>
                  </a:ext>
                </a:extLst>
              </p:cNvPr>
              <p:cNvPicPr/>
              <p:nvPr/>
            </p:nvPicPr>
            <p:blipFill>
              <a:blip r:embed="rId3"/>
              <a:stretch>
                <a:fillRect/>
              </a:stretch>
            </p:blipFill>
            <p:spPr>
              <a:xfrm>
                <a:off x="2301023" y="4109389"/>
                <a:ext cx="1126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D19D1C9-EA3B-BDED-0A25-99E50E188188}"/>
                  </a:ext>
                </a:extLst>
              </p14:cNvPr>
              <p14:cNvContentPartPr/>
              <p14:nvPr/>
            </p14:nvContentPartPr>
            <p14:xfrm>
              <a:off x="2414783" y="4477669"/>
              <a:ext cx="868320" cy="49320"/>
            </p14:xfrm>
          </p:contentPart>
        </mc:Choice>
        <mc:Fallback xmlns="">
          <p:pic>
            <p:nvPicPr>
              <p:cNvPr id="3" name="Ink 2">
                <a:extLst>
                  <a:ext uri="{FF2B5EF4-FFF2-40B4-BE49-F238E27FC236}">
                    <a16:creationId xmlns:a16="http://schemas.microsoft.com/office/drawing/2014/main" id="{CD19D1C9-EA3B-BDED-0A25-99E50E188188}"/>
                  </a:ext>
                </a:extLst>
              </p:cNvPr>
              <p:cNvPicPr/>
              <p:nvPr/>
            </p:nvPicPr>
            <p:blipFill>
              <a:blip r:embed="rId5"/>
              <a:stretch>
                <a:fillRect/>
              </a:stretch>
            </p:blipFill>
            <p:spPr>
              <a:xfrm>
                <a:off x="2405783" y="4469029"/>
                <a:ext cx="885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B65DF7D-99F0-A6AC-9BCD-AFBE09100EE3}"/>
                  </a:ext>
                </a:extLst>
              </p14:cNvPr>
              <p14:cNvContentPartPr/>
              <p14:nvPr/>
            </p14:nvContentPartPr>
            <p14:xfrm>
              <a:off x="2568143" y="4776469"/>
              <a:ext cx="563400" cy="102600"/>
            </p14:xfrm>
          </p:contentPart>
        </mc:Choice>
        <mc:Fallback xmlns="">
          <p:pic>
            <p:nvPicPr>
              <p:cNvPr id="4" name="Ink 3">
                <a:extLst>
                  <a:ext uri="{FF2B5EF4-FFF2-40B4-BE49-F238E27FC236}">
                    <a16:creationId xmlns:a16="http://schemas.microsoft.com/office/drawing/2014/main" id="{CB65DF7D-99F0-A6AC-9BCD-AFBE09100EE3}"/>
                  </a:ext>
                </a:extLst>
              </p:cNvPr>
              <p:cNvPicPr/>
              <p:nvPr/>
            </p:nvPicPr>
            <p:blipFill>
              <a:blip r:embed="rId7"/>
              <a:stretch>
                <a:fillRect/>
              </a:stretch>
            </p:blipFill>
            <p:spPr>
              <a:xfrm>
                <a:off x="2559503" y="4767469"/>
                <a:ext cx="5810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EAC12DE-0EC2-946D-FB8A-5663FAE9779D}"/>
                  </a:ext>
                </a:extLst>
              </p14:cNvPr>
              <p14:cNvContentPartPr/>
              <p14:nvPr/>
            </p14:nvContentPartPr>
            <p14:xfrm>
              <a:off x="1278263" y="3688189"/>
              <a:ext cx="158400" cy="1282680"/>
            </p14:xfrm>
          </p:contentPart>
        </mc:Choice>
        <mc:Fallback xmlns="">
          <p:pic>
            <p:nvPicPr>
              <p:cNvPr id="5" name="Ink 4">
                <a:extLst>
                  <a:ext uri="{FF2B5EF4-FFF2-40B4-BE49-F238E27FC236}">
                    <a16:creationId xmlns:a16="http://schemas.microsoft.com/office/drawing/2014/main" id="{9EAC12DE-0EC2-946D-FB8A-5663FAE9779D}"/>
                  </a:ext>
                </a:extLst>
              </p:cNvPr>
              <p:cNvPicPr/>
              <p:nvPr/>
            </p:nvPicPr>
            <p:blipFill>
              <a:blip r:embed="rId9"/>
              <a:stretch>
                <a:fillRect/>
              </a:stretch>
            </p:blipFill>
            <p:spPr>
              <a:xfrm>
                <a:off x="1269263" y="3679189"/>
                <a:ext cx="176040" cy="1300320"/>
              </a:xfrm>
              <a:prstGeom prst="rect">
                <a:avLst/>
              </a:prstGeom>
            </p:spPr>
          </p:pic>
        </mc:Fallback>
      </mc:AlternateContent>
      <p:grpSp>
        <p:nvGrpSpPr>
          <p:cNvPr id="20" name="Group 19">
            <a:extLst>
              <a:ext uri="{FF2B5EF4-FFF2-40B4-BE49-F238E27FC236}">
                <a16:creationId xmlns:a16="http://schemas.microsoft.com/office/drawing/2014/main" id="{06A8D097-C6D6-0819-4F3A-1E772030DB3E}"/>
              </a:ext>
            </a:extLst>
          </p:cNvPr>
          <p:cNvGrpSpPr/>
          <p:nvPr/>
        </p:nvGrpSpPr>
        <p:grpSpPr>
          <a:xfrm>
            <a:off x="147863" y="3973669"/>
            <a:ext cx="624600" cy="870120"/>
            <a:chOff x="147863" y="3973669"/>
            <a:chExt cx="624600" cy="87012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E2D8D45-7B14-9D43-8A60-E451ECDB27F4}"/>
                    </a:ext>
                  </a:extLst>
                </p14:cNvPr>
                <p14:cNvContentPartPr/>
                <p14:nvPr/>
              </p14:nvContentPartPr>
              <p14:xfrm>
                <a:off x="147863" y="4094269"/>
                <a:ext cx="105840" cy="267480"/>
              </p14:xfrm>
            </p:contentPart>
          </mc:Choice>
          <mc:Fallback xmlns="">
            <p:pic>
              <p:nvPicPr>
                <p:cNvPr id="6" name="Ink 5">
                  <a:extLst>
                    <a:ext uri="{FF2B5EF4-FFF2-40B4-BE49-F238E27FC236}">
                      <a16:creationId xmlns:a16="http://schemas.microsoft.com/office/drawing/2014/main" id="{9E2D8D45-7B14-9D43-8A60-E451ECDB27F4}"/>
                    </a:ext>
                  </a:extLst>
                </p:cNvPr>
                <p:cNvPicPr/>
                <p:nvPr/>
              </p:nvPicPr>
              <p:blipFill>
                <a:blip r:embed="rId11"/>
                <a:stretch>
                  <a:fillRect/>
                </a:stretch>
              </p:blipFill>
              <p:spPr>
                <a:xfrm>
                  <a:off x="139223" y="4085629"/>
                  <a:ext cx="1234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60EE5A2D-18EE-F575-620C-CD59CD1E885F}"/>
                    </a:ext>
                  </a:extLst>
                </p14:cNvPr>
                <p14:cNvContentPartPr/>
                <p14:nvPr/>
              </p14:nvContentPartPr>
              <p14:xfrm>
                <a:off x="263423" y="4027309"/>
                <a:ext cx="150120" cy="291600"/>
              </p14:xfrm>
            </p:contentPart>
          </mc:Choice>
          <mc:Fallback xmlns="">
            <p:pic>
              <p:nvPicPr>
                <p:cNvPr id="7" name="Ink 6">
                  <a:extLst>
                    <a:ext uri="{FF2B5EF4-FFF2-40B4-BE49-F238E27FC236}">
                      <a16:creationId xmlns:a16="http://schemas.microsoft.com/office/drawing/2014/main" id="{60EE5A2D-18EE-F575-620C-CD59CD1E885F}"/>
                    </a:ext>
                  </a:extLst>
                </p:cNvPr>
                <p:cNvPicPr/>
                <p:nvPr/>
              </p:nvPicPr>
              <p:blipFill>
                <a:blip r:embed="rId13"/>
                <a:stretch>
                  <a:fillRect/>
                </a:stretch>
              </p:blipFill>
              <p:spPr>
                <a:xfrm>
                  <a:off x="254423" y="4018669"/>
                  <a:ext cx="167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105ACCA-807E-863A-6762-C603AA2E1CF0}"/>
                    </a:ext>
                  </a:extLst>
                </p14:cNvPr>
                <p14:cNvContentPartPr/>
                <p14:nvPr/>
              </p14:nvContentPartPr>
              <p14:xfrm>
                <a:off x="420743" y="4075189"/>
                <a:ext cx="21600" cy="63000"/>
              </p14:xfrm>
            </p:contentPart>
          </mc:Choice>
          <mc:Fallback xmlns="">
            <p:pic>
              <p:nvPicPr>
                <p:cNvPr id="9" name="Ink 8">
                  <a:extLst>
                    <a:ext uri="{FF2B5EF4-FFF2-40B4-BE49-F238E27FC236}">
                      <a16:creationId xmlns:a16="http://schemas.microsoft.com/office/drawing/2014/main" id="{6105ACCA-807E-863A-6762-C603AA2E1CF0}"/>
                    </a:ext>
                  </a:extLst>
                </p:cNvPr>
                <p:cNvPicPr/>
                <p:nvPr/>
              </p:nvPicPr>
              <p:blipFill>
                <a:blip r:embed="rId15"/>
                <a:stretch>
                  <a:fillRect/>
                </a:stretch>
              </p:blipFill>
              <p:spPr>
                <a:xfrm>
                  <a:off x="411743" y="4066549"/>
                  <a:ext cx="39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5CB7096-5F7E-CD1D-E95A-CC71C155FB27}"/>
                    </a:ext>
                  </a:extLst>
                </p14:cNvPr>
                <p14:cNvContentPartPr/>
                <p14:nvPr/>
              </p14:nvContentPartPr>
              <p14:xfrm>
                <a:off x="447743" y="3973669"/>
                <a:ext cx="81720" cy="320760"/>
              </p14:xfrm>
            </p:contentPart>
          </mc:Choice>
          <mc:Fallback xmlns="">
            <p:pic>
              <p:nvPicPr>
                <p:cNvPr id="10" name="Ink 9">
                  <a:extLst>
                    <a:ext uri="{FF2B5EF4-FFF2-40B4-BE49-F238E27FC236}">
                      <a16:creationId xmlns:a16="http://schemas.microsoft.com/office/drawing/2014/main" id="{05CB7096-5F7E-CD1D-E95A-CC71C155FB27}"/>
                    </a:ext>
                  </a:extLst>
                </p:cNvPr>
                <p:cNvPicPr/>
                <p:nvPr/>
              </p:nvPicPr>
              <p:blipFill>
                <a:blip r:embed="rId17"/>
                <a:stretch>
                  <a:fillRect/>
                </a:stretch>
              </p:blipFill>
              <p:spPr>
                <a:xfrm>
                  <a:off x="439103" y="3965029"/>
                  <a:ext cx="993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9DA9125B-7B14-7D7F-DB4B-5801625C71E5}"/>
                    </a:ext>
                  </a:extLst>
                </p14:cNvPr>
                <p14:cNvContentPartPr/>
                <p14:nvPr/>
              </p14:nvContentPartPr>
              <p14:xfrm>
                <a:off x="504623" y="4107949"/>
                <a:ext cx="30600" cy="14400"/>
              </p14:xfrm>
            </p:contentPart>
          </mc:Choice>
          <mc:Fallback xmlns="">
            <p:pic>
              <p:nvPicPr>
                <p:cNvPr id="11" name="Ink 10">
                  <a:extLst>
                    <a:ext uri="{FF2B5EF4-FFF2-40B4-BE49-F238E27FC236}">
                      <a16:creationId xmlns:a16="http://schemas.microsoft.com/office/drawing/2014/main" id="{9DA9125B-7B14-7D7F-DB4B-5801625C71E5}"/>
                    </a:ext>
                  </a:extLst>
                </p:cNvPr>
                <p:cNvPicPr/>
                <p:nvPr/>
              </p:nvPicPr>
              <p:blipFill>
                <a:blip r:embed="rId19"/>
                <a:stretch>
                  <a:fillRect/>
                </a:stretch>
              </p:blipFill>
              <p:spPr>
                <a:xfrm>
                  <a:off x="495623" y="4098949"/>
                  <a:ext cx="48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01267503-1E92-A888-7167-CCA258CEB66D}"/>
                    </a:ext>
                  </a:extLst>
                </p14:cNvPr>
                <p14:cNvContentPartPr/>
                <p14:nvPr/>
              </p14:nvContentPartPr>
              <p14:xfrm>
                <a:off x="542063" y="3988429"/>
                <a:ext cx="163800" cy="228600"/>
              </p14:xfrm>
            </p:contentPart>
          </mc:Choice>
          <mc:Fallback xmlns="">
            <p:pic>
              <p:nvPicPr>
                <p:cNvPr id="12" name="Ink 11">
                  <a:extLst>
                    <a:ext uri="{FF2B5EF4-FFF2-40B4-BE49-F238E27FC236}">
                      <a16:creationId xmlns:a16="http://schemas.microsoft.com/office/drawing/2014/main" id="{01267503-1E92-A888-7167-CCA258CEB66D}"/>
                    </a:ext>
                  </a:extLst>
                </p:cNvPr>
                <p:cNvPicPr/>
                <p:nvPr/>
              </p:nvPicPr>
              <p:blipFill>
                <a:blip r:embed="rId21"/>
                <a:stretch>
                  <a:fillRect/>
                </a:stretch>
              </p:blipFill>
              <p:spPr>
                <a:xfrm>
                  <a:off x="533423" y="3979789"/>
                  <a:ext cx="181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66588FF4-9F9B-52DF-D3D6-7538AB532F1D}"/>
                    </a:ext>
                  </a:extLst>
                </p14:cNvPr>
                <p14:cNvContentPartPr/>
                <p14:nvPr/>
              </p14:nvContentPartPr>
              <p14:xfrm>
                <a:off x="196463" y="4534909"/>
                <a:ext cx="96840" cy="308880"/>
              </p14:xfrm>
            </p:contentPart>
          </mc:Choice>
          <mc:Fallback xmlns="">
            <p:pic>
              <p:nvPicPr>
                <p:cNvPr id="14" name="Ink 13">
                  <a:extLst>
                    <a:ext uri="{FF2B5EF4-FFF2-40B4-BE49-F238E27FC236}">
                      <a16:creationId xmlns:a16="http://schemas.microsoft.com/office/drawing/2014/main" id="{66588FF4-9F9B-52DF-D3D6-7538AB532F1D}"/>
                    </a:ext>
                  </a:extLst>
                </p:cNvPr>
                <p:cNvPicPr/>
                <p:nvPr/>
              </p:nvPicPr>
              <p:blipFill>
                <a:blip r:embed="rId23"/>
                <a:stretch>
                  <a:fillRect/>
                </a:stretch>
              </p:blipFill>
              <p:spPr>
                <a:xfrm>
                  <a:off x="187823" y="4526269"/>
                  <a:ext cx="1144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26364B6-FAC1-DFD1-1918-E6C26FF88C9A}"/>
                    </a:ext>
                  </a:extLst>
                </p14:cNvPr>
                <p14:cNvContentPartPr/>
                <p14:nvPr/>
              </p14:nvContentPartPr>
              <p14:xfrm>
                <a:off x="271343" y="4569829"/>
                <a:ext cx="120240" cy="208080"/>
              </p14:xfrm>
            </p:contentPart>
          </mc:Choice>
          <mc:Fallback xmlns="">
            <p:pic>
              <p:nvPicPr>
                <p:cNvPr id="15" name="Ink 14">
                  <a:extLst>
                    <a:ext uri="{FF2B5EF4-FFF2-40B4-BE49-F238E27FC236}">
                      <a16:creationId xmlns:a16="http://schemas.microsoft.com/office/drawing/2014/main" id="{B26364B6-FAC1-DFD1-1918-E6C26FF88C9A}"/>
                    </a:ext>
                  </a:extLst>
                </p:cNvPr>
                <p:cNvPicPr/>
                <p:nvPr/>
              </p:nvPicPr>
              <p:blipFill>
                <a:blip r:embed="rId25"/>
                <a:stretch>
                  <a:fillRect/>
                </a:stretch>
              </p:blipFill>
              <p:spPr>
                <a:xfrm>
                  <a:off x="262343" y="4561189"/>
                  <a:ext cx="137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C3734CB-AAE0-6620-79A0-BE537391AEE5}"/>
                    </a:ext>
                  </a:extLst>
                </p14:cNvPr>
                <p14:cNvContentPartPr/>
                <p14:nvPr/>
              </p14:nvContentPartPr>
              <p14:xfrm>
                <a:off x="404543" y="4637149"/>
                <a:ext cx="16200" cy="20520"/>
              </p14:xfrm>
            </p:contentPart>
          </mc:Choice>
          <mc:Fallback xmlns="">
            <p:pic>
              <p:nvPicPr>
                <p:cNvPr id="16" name="Ink 15">
                  <a:extLst>
                    <a:ext uri="{FF2B5EF4-FFF2-40B4-BE49-F238E27FC236}">
                      <a16:creationId xmlns:a16="http://schemas.microsoft.com/office/drawing/2014/main" id="{7C3734CB-AAE0-6620-79A0-BE537391AEE5}"/>
                    </a:ext>
                  </a:extLst>
                </p:cNvPr>
                <p:cNvPicPr/>
                <p:nvPr/>
              </p:nvPicPr>
              <p:blipFill>
                <a:blip r:embed="rId27"/>
                <a:stretch>
                  <a:fillRect/>
                </a:stretch>
              </p:blipFill>
              <p:spPr>
                <a:xfrm>
                  <a:off x="395903" y="4628149"/>
                  <a:ext cx="33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F9E7C1E1-3557-6D7A-9150-77B710A6BFF6}"/>
                    </a:ext>
                  </a:extLst>
                </p14:cNvPr>
                <p14:cNvContentPartPr/>
                <p14:nvPr/>
              </p14:nvContentPartPr>
              <p14:xfrm>
                <a:off x="470783" y="4464349"/>
                <a:ext cx="100800" cy="377280"/>
              </p14:xfrm>
            </p:contentPart>
          </mc:Choice>
          <mc:Fallback xmlns="">
            <p:pic>
              <p:nvPicPr>
                <p:cNvPr id="17" name="Ink 16">
                  <a:extLst>
                    <a:ext uri="{FF2B5EF4-FFF2-40B4-BE49-F238E27FC236}">
                      <a16:creationId xmlns:a16="http://schemas.microsoft.com/office/drawing/2014/main" id="{F9E7C1E1-3557-6D7A-9150-77B710A6BFF6}"/>
                    </a:ext>
                  </a:extLst>
                </p:cNvPr>
                <p:cNvPicPr/>
                <p:nvPr/>
              </p:nvPicPr>
              <p:blipFill>
                <a:blip r:embed="rId29"/>
                <a:stretch>
                  <a:fillRect/>
                </a:stretch>
              </p:blipFill>
              <p:spPr>
                <a:xfrm>
                  <a:off x="462143" y="4455349"/>
                  <a:ext cx="118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89E5651-CEC1-FA5F-F521-5CF42C8951E1}"/>
                    </a:ext>
                  </a:extLst>
                </p14:cNvPr>
                <p14:cNvContentPartPr/>
                <p14:nvPr/>
              </p14:nvContentPartPr>
              <p14:xfrm>
                <a:off x="605783" y="4473349"/>
                <a:ext cx="165240" cy="270720"/>
              </p14:xfrm>
            </p:contentPart>
          </mc:Choice>
          <mc:Fallback xmlns="">
            <p:pic>
              <p:nvPicPr>
                <p:cNvPr id="18" name="Ink 17">
                  <a:extLst>
                    <a:ext uri="{FF2B5EF4-FFF2-40B4-BE49-F238E27FC236}">
                      <a16:creationId xmlns:a16="http://schemas.microsoft.com/office/drawing/2014/main" id="{A89E5651-CEC1-FA5F-F521-5CF42C8951E1}"/>
                    </a:ext>
                  </a:extLst>
                </p:cNvPr>
                <p:cNvPicPr/>
                <p:nvPr/>
              </p:nvPicPr>
              <p:blipFill>
                <a:blip r:embed="rId31"/>
                <a:stretch>
                  <a:fillRect/>
                </a:stretch>
              </p:blipFill>
              <p:spPr>
                <a:xfrm>
                  <a:off x="597143" y="4464709"/>
                  <a:ext cx="182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A02D2B43-C561-547C-8969-20341D547D03}"/>
                    </a:ext>
                  </a:extLst>
                </p14:cNvPr>
                <p14:cNvContentPartPr/>
                <p14:nvPr/>
              </p14:nvContentPartPr>
              <p14:xfrm>
                <a:off x="558623" y="4566229"/>
                <a:ext cx="213840" cy="147960"/>
              </p14:xfrm>
            </p:contentPart>
          </mc:Choice>
          <mc:Fallback xmlns="">
            <p:pic>
              <p:nvPicPr>
                <p:cNvPr id="19" name="Ink 18">
                  <a:extLst>
                    <a:ext uri="{FF2B5EF4-FFF2-40B4-BE49-F238E27FC236}">
                      <a16:creationId xmlns:a16="http://schemas.microsoft.com/office/drawing/2014/main" id="{A02D2B43-C561-547C-8969-20341D547D03}"/>
                    </a:ext>
                  </a:extLst>
                </p:cNvPr>
                <p:cNvPicPr/>
                <p:nvPr/>
              </p:nvPicPr>
              <p:blipFill>
                <a:blip r:embed="rId33"/>
                <a:stretch>
                  <a:fillRect/>
                </a:stretch>
              </p:blipFill>
              <p:spPr>
                <a:xfrm>
                  <a:off x="549983" y="4557589"/>
                  <a:ext cx="231480" cy="165600"/>
                </a:xfrm>
                <a:prstGeom prst="rect">
                  <a:avLst/>
                </a:prstGeom>
              </p:spPr>
            </p:pic>
          </mc:Fallback>
        </mc:AlternateContent>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a:extLst>
              <a:ext uri="{FF2B5EF4-FFF2-40B4-BE49-F238E27FC236}">
                <a16:creationId xmlns:a16="http://schemas.microsoft.com/office/drawing/2014/main" id="{898A18C8-3710-5EE0-F446-49540E896F8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DB1F8B9-F4DB-4DA9-B1C3-B0BD651A3D93}" type="slidenum">
              <a:rPr altLang="zh-CN" sz="1800"/>
              <a:pPr>
                <a:spcBef>
                  <a:spcPct val="0"/>
                </a:spcBef>
                <a:buFontTx/>
                <a:buNone/>
              </a:pPr>
              <a:t>28</a:t>
            </a:fld>
            <a:endParaRPr lang="en-US" altLang="zh-CN" sz="1800"/>
          </a:p>
        </p:txBody>
      </p:sp>
      <p:sp>
        <p:nvSpPr>
          <p:cNvPr id="34819" name="Rectangle 2">
            <a:extLst>
              <a:ext uri="{FF2B5EF4-FFF2-40B4-BE49-F238E27FC236}">
                <a16:creationId xmlns:a16="http://schemas.microsoft.com/office/drawing/2014/main" id="{16BD61F0-D44F-0DA6-4738-CE59B95D1623}"/>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4820" name="Rectangle 3">
            <a:extLst>
              <a:ext uri="{FF2B5EF4-FFF2-40B4-BE49-F238E27FC236}">
                <a16:creationId xmlns:a16="http://schemas.microsoft.com/office/drawing/2014/main" id="{B1EEF340-BF35-D283-8C58-0BFA17DF18E7}"/>
              </a:ext>
            </a:extLst>
          </p:cNvPr>
          <p:cNvSpPr>
            <a:spLocks noGrp="1" noChangeArrowheads="1"/>
          </p:cNvSpPr>
          <p:nvPr>
            <p:ph idx="1"/>
          </p:nvPr>
        </p:nvSpPr>
        <p:spPr/>
        <p:txBody>
          <a:bodyPr/>
          <a:lstStyle/>
          <a:p>
            <a:pPr eaLnBrk="1" hangingPunct="1"/>
            <a:endParaRPr lang="zh-CN" altLang="zh-CN"/>
          </a:p>
        </p:txBody>
      </p:sp>
      <p:pic>
        <p:nvPicPr>
          <p:cNvPr id="34821" name="Picture 4" descr="fig_1_06">
            <a:extLst>
              <a:ext uri="{FF2B5EF4-FFF2-40B4-BE49-F238E27FC236}">
                <a16:creationId xmlns:a16="http://schemas.microsoft.com/office/drawing/2014/main" id="{46FE946F-FD55-93CE-58D5-0B5E8A997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333375"/>
            <a:ext cx="5648325"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AA8F0667-9D2E-150A-53E4-43DBF2E83C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4C2B57-8EF9-49FA-9EC3-71E637C5AD7B}" type="slidenum">
              <a:rPr altLang="zh-CN" sz="1800"/>
              <a:pPr>
                <a:spcBef>
                  <a:spcPct val="0"/>
                </a:spcBef>
                <a:buFontTx/>
                <a:buNone/>
              </a:pPr>
              <a:t>29</a:t>
            </a:fld>
            <a:endParaRPr lang="en-US" altLang="zh-CN" sz="1800"/>
          </a:p>
        </p:txBody>
      </p:sp>
      <p:sp>
        <p:nvSpPr>
          <p:cNvPr id="35843" name="Rectangle 2">
            <a:extLst>
              <a:ext uri="{FF2B5EF4-FFF2-40B4-BE49-F238E27FC236}">
                <a16:creationId xmlns:a16="http://schemas.microsoft.com/office/drawing/2014/main" id="{E8669E0D-2153-E814-A1BD-6A1920051221}"/>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5844" name="Rectangle 3">
            <a:extLst>
              <a:ext uri="{FF2B5EF4-FFF2-40B4-BE49-F238E27FC236}">
                <a16:creationId xmlns:a16="http://schemas.microsoft.com/office/drawing/2014/main" id="{91F9EBE8-3AC1-9F36-0AE4-409AF03F5029}"/>
              </a:ext>
            </a:extLst>
          </p:cNvPr>
          <p:cNvSpPr>
            <a:spLocks noGrp="1" noChangeArrowheads="1"/>
          </p:cNvSpPr>
          <p:nvPr>
            <p:ph idx="1"/>
          </p:nvPr>
        </p:nvSpPr>
        <p:spPr/>
        <p:txBody>
          <a:bodyPr/>
          <a:lstStyle/>
          <a:p>
            <a:pPr eaLnBrk="1" hangingPunct="1"/>
            <a:r>
              <a:rPr lang="zh-CN" altLang="en-US" dirty="0"/>
              <a:t>良好的实用性</a:t>
            </a:r>
          </a:p>
          <a:p>
            <a:pPr lvl="1" eaLnBrk="1" hangingPunct="1"/>
            <a:r>
              <a:rPr lang="zh-CN" altLang="en-US" b="1" dirty="0">
                <a:solidFill>
                  <a:srgbClr val="C00000"/>
                </a:solidFill>
              </a:rPr>
              <a:t>系统提供的功能和用户的需要之间的匹配程度</a:t>
            </a:r>
          </a:p>
          <a:p>
            <a:pPr lvl="1" eaLnBrk="1" hangingPunct="1"/>
            <a:r>
              <a:rPr lang="zh-CN" altLang="en-US" dirty="0"/>
              <a:t>问题：是否提供了</a:t>
            </a:r>
            <a:r>
              <a:rPr lang="zh-CN" altLang="en-US" dirty="0">
                <a:solidFill>
                  <a:srgbClr val="0070C0"/>
                </a:solidFill>
              </a:rPr>
              <a:t>适当的功能集和交互方式</a:t>
            </a:r>
            <a:r>
              <a:rPr lang="zh-CN" altLang="en-US" dirty="0"/>
              <a:t>，使得用户可以用他们的方式完成所需的工作</a:t>
            </a:r>
          </a:p>
          <a:p>
            <a:pPr eaLnBrk="1" hangingPunct="1"/>
            <a:r>
              <a:rPr lang="zh-CN" altLang="en-US" dirty="0"/>
              <a:t>易于学习</a:t>
            </a:r>
          </a:p>
          <a:p>
            <a:pPr lvl="1" eaLnBrk="1" hangingPunct="1"/>
            <a:r>
              <a:rPr lang="zh-CN" altLang="en-US" dirty="0"/>
              <a:t>系统</a:t>
            </a:r>
            <a:r>
              <a:rPr lang="zh-CN" altLang="en-US" b="1" dirty="0">
                <a:solidFill>
                  <a:srgbClr val="C00000"/>
                </a:solidFill>
              </a:rPr>
              <a:t>允许初学者在短时间内达到有效使用和最大效率</a:t>
            </a:r>
          </a:p>
          <a:p>
            <a:pPr lvl="1" eaLnBrk="1" hangingPunct="1"/>
            <a:r>
              <a:rPr lang="zh-CN" altLang="en-US" dirty="0"/>
              <a:t>问题：</a:t>
            </a:r>
          </a:p>
          <a:p>
            <a:pPr lvl="2" eaLnBrk="1" hangingPunct="1"/>
            <a:r>
              <a:rPr lang="zh-CN" altLang="en-US" dirty="0"/>
              <a:t>完成基本任务需要多少学习时间，难易程度如何</a:t>
            </a:r>
          </a:p>
          <a:p>
            <a:pPr lvl="2" eaLnBrk="1" hangingPunct="1"/>
            <a:r>
              <a:rPr lang="zh-CN" altLang="en-US" dirty="0"/>
              <a:t>完成复杂任务需要多少进一步的学习时间，难易程度如何</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BFBB375-E046-9F54-53F5-F5C692FBEBEF}"/>
                  </a:ext>
                </a:extLst>
              </p14:cNvPr>
              <p14:cNvContentPartPr/>
              <p14:nvPr/>
            </p14:nvContentPartPr>
            <p14:xfrm>
              <a:off x="5692583" y="3629869"/>
              <a:ext cx="1116000" cy="527040"/>
            </p14:xfrm>
          </p:contentPart>
        </mc:Choice>
        <mc:Fallback xmlns="">
          <p:pic>
            <p:nvPicPr>
              <p:cNvPr id="2" name="Ink 1">
                <a:extLst>
                  <a:ext uri="{FF2B5EF4-FFF2-40B4-BE49-F238E27FC236}">
                    <a16:creationId xmlns:a16="http://schemas.microsoft.com/office/drawing/2014/main" id="{3BFBB375-E046-9F54-53F5-F5C692FBEBEF}"/>
                  </a:ext>
                </a:extLst>
              </p:cNvPr>
              <p:cNvPicPr/>
              <p:nvPr/>
            </p:nvPicPr>
            <p:blipFill>
              <a:blip r:embed="rId3"/>
              <a:stretch>
                <a:fillRect/>
              </a:stretch>
            </p:blipFill>
            <p:spPr>
              <a:xfrm>
                <a:off x="5683583" y="3621229"/>
                <a:ext cx="1133640" cy="5446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FF25774F-A861-D1CF-43B8-C6541050DCF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044DBFB-2E17-448B-A9E3-2E6DDFCAE9FE}" type="slidenum">
              <a:rPr altLang="zh-CN" sz="1800"/>
              <a:pPr>
                <a:spcBef>
                  <a:spcPct val="0"/>
                </a:spcBef>
                <a:buFontTx/>
                <a:buNone/>
              </a:pPr>
              <a:t>3</a:t>
            </a:fld>
            <a:endParaRPr lang="en-US" altLang="zh-CN" sz="1800"/>
          </a:p>
        </p:txBody>
      </p:sp>
      <p:sp>
        <p:nvSpPr>
          <p:cNvPr id="8195" name="Rectangle 2">
            <a:extLst>
              <a:ext uri="{FF2B5EF4-FFF2-40B4-BE49-F238E27FC236}">
                <a16:creationId xmlns:a16="http://schemas.microsoft.com/office/drawing/2014/main" id="{CAC38E2B-F76C-B83E-2554-CFB6E274590E}"/>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0244" name="Rectangle 3">
            <a:extLst>
              <a:ext uri="{FF2B5EF4-FFF2-40B4-BE49-F238E27FC236}">
                <a16:creationId xmlns:a16="http://schemas.microsoft.com/office/drawing/2014/main" id="{EFBE1998-EF53-2557-5B10-DF902B97FE0D}"/>
              </a:ext>
            </a:extLst>
          </p:cNvPr>
          <p:cNvSpPr>
            <a:spLocks noGrp="1" noChangeArrowheads="1"/>
          </p:cNvSpPr>
          <p:nvPr>
            <p:ph idx="1"/>
          </p:nvPr>
        </p:nvSpPr>
        <p:spPr/>
        <p:txBody>
          <a:bodyPr/>
          <a:lstStyle/>
          <a:p>
            <a:pPr eaLnBrk="1" hangingPunct="1">
              <a:defRPr/>
            </a:pPr>
            <a:r>
              <a:rPr lang="zh-CN" altLang="en-US" b="1" dirty="0">
                <a:solidFill>
                  <a:srgbClr val="C00000"/>
                </a:solidFill>
              </a:rPr>
              <a:t>交互式产品</a:t>
            </a:r>
          </a:p>
          <a:p>
            <a:pPr lvl="1" eaLnBrk="1" hangingPunct="1">
              <a:defRPr/>
            </a:pPr>
            <a:r>
              <a:rPr lang="zh-CN" altLang="en-US" dirty="0"/>
              <a:t>本教材中用于泛指</a:t>
            </a:r>
            <a:r>
              <a:rPr lang="zh-CN" altLang="en-US" b="1" dirty="0">
                <a:solidFill>
                  <a:srgbClr val="0070C0"/>
                </a:solidFill>
              </a:rPr>
              <a:t>各种类型的交互式系统、技术、环境、工具、应用与设备</a:t>
            </a:r>
          </a:p>
          <a:p>
            <a:pPr lvl="1" eaLnBrk="1" hangingPunct="1">
              <a:defRPr/>
            </a:pPr>
            <a:r>
              <a:rPr lang="zh-CN" altLang="en-US" dirty="0"/>
              <a:t>据此，我们周围存在着许多交互式产品</a:t>
            </a:r>
          </a:p>
          <a:p>
            <a:pPr lvl="2" eaLnBrk="1" hangingPunct="1">
              <a:defRPr/>
            </a:pPr>
            <a:r>
              <a:rPr lang="zh-CN" altLang="en-US" dirty="0"/>
              <a:t>例如：计算机系统、</a:t>
            </a:r>
            <a:r>
              <a:rPr lang="en-US" altLang="zh-CN" dirty="0"/>
              <a:t>PDA</a:t>
            </a:r>
            <a:r>
              <a:rPr lang="zh-CN" altLang="en-US" dirty="0"/>
              <a:t>、</a:t>
            </a:r>
            <a:r>
              <a:rPr lang="en-US" altLang="zh-CN" dirty="0"/>
              <a:t>ATM</a:t>
            </a:r>
            <a:r>
              <a:rPr lang="zh-CN" altLang="en-US" dirty="0"/>
              <a:t>、手机、遥控器等等</a:t>
            </a:r>
          </a:p>
          <a:p>
            <a:pPr lvl="1" eaLnBrk="1" hangingPunct="1">
              <a:defRPr/>
            </a:pPr>
            <a:r>
              <a:rPr lang="zh-CN" altLang="en-US" dirty="0"/>
              <a:t>这些产品的典型特征是</a:t>
            </a:r>
            <a:r>
              <a:rPr lang="zh-CN" altLang="en-US" b="1" dirty="0">
                <a:solidFill>
                  <a:srgbClr val="C00000"/>
                </a:solidFill>
              </a:rPr>
              <a:t>需要用户与之交互来完成工作</a:t>
            </a:r>
          </a:p>
          <a:p>
            <a:pPr lvl="2" eaLnBrk="1" hangingPunct="1">
              <a:defRPr/>
            </a:pPr>
            <a:r>
              <a:rPr lang="zh-CN" altLang="en-US" dirty="0"/>
              <a:t>例如：办公软件的文档处理、</a:t>
            </a:r>
            <a:r>
              <a:rPr lang="en-US" altLang="zh-CN" dirty="0"/>
              <a:t>Internet</a:t>
            </a:r>
            <a:r>
              <a:rPr lang="zh-CN" altLang="en-US" dirty="0"/>
              <a:t>上的电子商务等</a:t>
            </a:r>
          </a:p>
          <a:p>
            <a:pPr eaLnBrk="1" hangingPunct="1">
              <a:defRPr/>
            </a:pPr>
            <a:r>
              <a:rPr lang="zh-CN" altLang="en-US" b="1" dirty="0">
                <a:solidFill>
                  <a:srgbClr val="C00000"/>
                </a:solidFill>
              </a:rPr>
              <a:t>交互式系统的定义</a:t>
            </a:r>
          </a:p>
          <a:p>
            <a:pPr lvl="1" eaLnBrk="1" hangingPunct="1">
              <a:defRPr/>
            </a:pPr>
            <a:r>
              <a:rPr lang="en-US" altLang="zh-CN" dirty="0"/>
              <a:t>ISO 13407</a:t>
            </a:r>
            <a:r>
              <a:rPr lang="zh-CN" altLang="en-US" dirty="0"/>
              <a:t>：为了支持人类用户的任务执行，而从他们那里</a:t>
            </a:r>
            <a:r>
              <a:rPr lang="zh-CN" altLang="en-US" b="1" dirty="0">
                <a:solidFill>
                  <a:srgbClr val="0070C0"/>
                </a:solidFill>
                <a:highlight>
                  <a:srgbClr val="FFFF00"/>
                </a:highlight>
              </a:rPr>
              <a:t>接受输入、并将输出表示给他们的软件和硬件构件集合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4">
                                            <p:txEl>
                                              <p:pRg st="6" end="6"/>
                                            </p:txEl>
                                          </p:spTgt>
                                        </p:tgtEl>
                                        <p:attrNameLst>
                                          <p:attrName>style.visibility</p:attrName>
                                        </p:attrNameLst>
                                      </p:cBhvr>
                                      <p:to>
                                        <p:strVal val="visible"/>
                                      </p:to>
                                    </p:set>
                                    <p:animEffect transition="in" filter="blinds(horizontal)">
                                      <p:cBhvr>
                                        <p:cTn id="7" dur="500"/>
                                        <p:tgtEl>
                                          <p:spTgt spid="1024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44">
                                            <p:txEl>
                                              <p:pRg st="7" end="7"/>
                                            </p:txEl>
                                          </p:spTgt>
                                        </p:tgtEl>
                                        <p:attrNameLst>
                                          <p:attrName>style.visibility</p:attrName>
                                        </p:attrNameLst>
                                      </p:cBhvr>
                                      <p:to>
                                        <p:strVal val="visible"/>
                                      </p:to>
                                    </p:set>
                                    <p:animEffect transition="in" filter="blinds(horizontal)">
                                      <p:cBhvr>
                                        <p:cTn id="10" dur="500"/>
                                        <p:tgtEl>
                                          <p:spTgt spid="102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a:extLst>
              <a:ext uri="{FF2B5EF4-FFF2-40B4-BE49-F238E27FC236}">
                <a16:creationId xmlns:a16="http://schemas.microsoft.com/office/drawing/2014/main" id="{FA99E7CF-D6D2-849B-0316-E08D9D2A2C4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F2E434E-522B-4682-8483-65D14E3BE47C}" type="slidenum">
              <a:rPr altLang="zh-CN" sz="1800"/>
              <a:pPr>
                <a:spcBef>
                  <a:spcPct val="0"/>
                </a:spcBef>
                <a:buFontTx/>
                <a:buNone/>
              </a:pPr>
              <a:t>30</a:t>
            </a:fld>
            <a:endParaRPr lang="en-US" altLang="zh-CN" sz="1800"/>
          </a:p>
        </p:txBody>
      </p:sp>
      <p:sp>
        <p:nvSpPr>
          <p:cNvPr id="36867" name="Rectangle 2">
            <a:extLst>
              <a:ext uri="{FF2B5EF4-FFF2-40B4-BE49-F238E27FC236}">
                <a16:creationId xmlns:a16="http://schemas.microsoft.com/office/drawing/2014/main" id="{F1563ED7-58D4-C7C6-F39D-CA332C184D81}"/>
              </a:ext>
            </a:extLst>
          </p:cNvPr>
          <p:cNvSpPr>
            <a:spLocks noGrp="1" noChangeArrowheads="1"/>
          </p:cNvSpPr>
          <p:nvPr>
            <p:ph type="title"/>
          </p:nvPr>
        </p:nvSpPr>
        <p:spPr/>
        <p:txBody>
          <a:bodyPr/>
          <a:lstStyle/>
          <a:p>
            <a:pPr eaLnBrk="1" hangingPunct="1"/>
            <a:r>
              <a:rPr lang="en-US" altLang="zh-CN"/>
              <a:t>1.5.1 </a:t>
            </a:r>
            <a:r>
              <a:rPr lang="zh-CN" altLang="en-US"/>
              <a:t>可用性目标</a:t>
            </a:r>
          </a:p>
        </p:txBody>
      </p:sp>
      <p:sp>
        <p:nvSpPr>
          <p:cNvPr id="36868" name="Rectangle 3">
            <a:extLst>
              <a:ext uri="{FF2B5EF4-FFF2-40B4-BE49-F238E27FC236}">
                <a16:creationId xmlns:a16="http://schemas.microsoft.com/office/drawing/2014/main" id="{A7883AE0-E14C-D947-C706-195086CC2C44}"/>
              </a:ext>
            </a:extLst>
          </p:cNvPr>
          <p:cNvSpPr>
            <a:spLocks noGrp="1" noChangeArrowheads="1"/>
          </p:cNvSpPr>
          <p:nvPr>
            <p:ph idx="1"/>
          </p:nvPr>
        </p:nvSpPr>
        <p:spPr>
          <a:xfrm>
            <a:off x="685800" y="1066800"/>
            <a:ext cx="7772400" cy="4594225"/>
          </a:xfrm>
        </p:spPr>
        <p:txBody>
          <a:bodyPr/>
          <a:lstStyle/>
          <a:p>
            <a:pPr eaLnBrk="1" hangingPunct="1">
              <a:lnSpc>
                <a:spcPct val="110000"/>
              </a:lnSpc>
            </a:pPr>
            <a:r>
              <a:rPr lang="zh-CN" altLang="en-US"/>
              <a:t>易于记忆</a:t>
            </a:r>
          </a:p>
          <a:p>
            <a:pPr lvl="1" eaLnBrk="1" hangingPunct="1">
              <a:lnSpc>
                <a:spcPct val="110000"/>
              </a:lnSpc>
            </a:pPr>
            <a:r>
              <a:rPr lang="zh-CN" altLang="en-US"/>
              <a:t>系统</a:t>
            </a:r>
            <a:r>
              <a:rPr lang="zh-CN" altLang="en-US" b="1">
                <a:solidFill>
                  <a:srgbClr val="C00000"/>
                </a:solidFill>
              </a:rPr>
              <a:t>允许用户回忆（</a:t>
            </a:r>
            <a:r>
              <a:rPr lang="en-US" altLang="zh-CN" b="1">
                <a:solidFill>
                  <a:srgbClr val="C00000"/>
                </a:solidFill>
              </a:rPr>
              <a:t>recall</a:t>
            </a:r>
            <a:r>
              <a:rPr lang="zh-CN" altLang="en-US" b="1">
                <a:solidFill>
                  <a:srgbClr val="C00000"/>
                </a:solidFill>
              </a:rPr>
              <a:t>）其使用方法</a:t>
            </a:r>
          </a:p>
          <a:p>
            <a:pPr lvl="2" eaLnBrk="1" hangingPunct="1">
              <a:lnSpc>
                <a:spcPct val="110000"/>
              </a:lnSpc>
            </a:pPr>
            <a:r>
              <a:rPr lang="zh-CN" altLang="en-US"/>
              <a:t>用户能回忆、或通过提示识别（</a:t>
            </a:r>
            <a:r>
              <a:rPr lang="en-US" altLang="zh-CN"/>
              <a:t>recognition</a:t>
            </a:r>
            <a:r>
              <a:rPr lang="zh-CN" altLang="en-US"/>
              <a:t>）操作方式和步骤</a:t>
            </a:r>
          </a:p>
          <a:p>
            <a:pPr lvl="1" eaLnBrk="1" hangingPunct="1">
              <a:lnSpc>
                <a:spcPct val="110000"/>
              </a:lnSpc>
            </a:pPr>
            <a:r>
              <a:rPr lang="zh-CN" altLang="en-US"/>
              <a:t>问题：系统提供了何种类型的界面，支持用户回忆或识别</a:t>
            </a:r>
          </a:p>
          <a:p>
            <a:pPr eaLnBrk="1" hangingPunct="1">
              <a:lnSpc>
                <a:spcPct val="110000"/>
              </a:lnSpc>
            </a:pPr>
            <a:r>
              <a:rPr lang="zh-CN" altLang="en-US"/>
              <a:t>对于支持工作实践的</a:t>
            </a:r>
            <a:r>
              <a:rPr lang="zh-CN" altLang="en-US" b="1">
                <a:solidFill>
                  <a:srgbClr val="0070C0"/>
                </a:solidFill>
              </a:rPr>
              <a:t>商用系统</a:t>
            </a:r>
            <a:r>
              <a:rPr lang="zh-CN" altLang="en-US"/>
              <a:t>，满足</a:t>
            </a:r>
            <a:r>
              <a:rPr lang="zh-CN" altLang="en-US" b="1">
                <a:solidFill>
                  <a:srgbClr val="0070C0"/>
                </a:solidFill>
              </a:rPr>
              <a:t>可用性尤为重要</a:t>
            </a:r>
          </a:p>
          <a:p>
            <a:pPr lvl="1" eaLnBrk="1" hangingPunct="1">
              <a:lnSpc>
                <a:spcPct val="110000"/>
              </a:lnSpc>
            </a:pPr>
            <a:r>
              <a:rPr lang="zh-CN" altLang="en-US"/>
              <a:t>企业引入或更新应用系统旨在改进工作方式、提高效率</a:t>
            </a:r>
          </a:p>
          <a:p>
            <a:pPr eaLnBrk="1" hangingPunct="1">
              <a:lnSpc>
                <a:spcPct val="110000"/>
              </a:lnSpc>
            </a:pPr>
            <a:r>
              <a:rPr lang="zh-CN" altLang="en-US"/>
              <a:t>建立可用性目标的目的是</a:t>
            </a:r>
            <a:r>
              <a:rPr lang="zh-CN" altLang="en-US" b="1">
                <a:solidFill>
                  <a:srgbClr val="C00000"/>
                </a:solidFill>
              </a:rPr>
              <a:t>对系统的可用性进行度量</a:t>
            </a:r>
          </a:p>
          <a:p>
            <a:pPr lvl="1" eaLnBrk="1" hangingPunct="1">
              <a:lnSpc>
                <a:spcPct val="110000"/>
              </a:lnSpc>
            </a:pPr>
            <a:r>
              <a:rPr lang="zh-CN" altLang="en-US" b="1">
                <a:solidFill>
                  <a:srgbClr val="C00000"/>
                </a:solidFill>
              </a:rPr>
              <a:t>可用性准则</a:t>
            </a:r>
            <a:r>
              <a:rPr lang="zh-CN" altLang="en-US"/>
              <a:t>（</a:t>
            </a:r>
            <a:r>
              <a:rPr lang="en-US" altLang="zh-CN"/>
              <a:t>criteria</a:t>
            </a:r>
            <a:r>
              <a:rPr lang="zh-CN" altLang="en-US"/>
              <a:t>）是可用性目标的一种度量表示形式</a:t>
            </a:r>
          </a:p>
          <a:p>
            <a:pPr lvl="2" eaLnBrk="1" hangingPunct="1">
              <a:lnSpc>
                <a:spcPct val="110000"/>
              </a:lnSpc>
            </a:pPr>
            <a:r>
              <a:rPr lang="zh-CN" altLang="en-US"/>
              <a:t>例如：完成一个任务的时间（高效性）、学习执行一个任务的时间（易学性）、执行任务的出错数（易记性）</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A81C609-4960-E5BA-C00A-1938A60E4446}"/>
                  </a:ext>
                </a:extLst>
              </p14:cNvPr>
              <p14:cNvContentPartPr/>
              <p14:nvPr/>
            </p14:nvContentPartPr>
            <p14:xfrm>
              <a:off x="1595063" y="4858909"/>
              <a:ext cx="1302840" cy="165600"/>
            </p14:xfrm>
          </p:contentPart>
        </mc:Choice>
        <mc:Fallback xmlns="">
          <p:pic>
            <p:nvPicPr>
              <p:cNvPr id="2" name="Ink 1">
                <a:extLst>
                  <a:ext uri="{FF2B5EF4-FFF2-40B4-BE49-F238E27FC236}">
                    <a16:creationId xmlns:a16="http://schemas.microsoft.com/office/drawing/2014/main" id="{7A81C609-4960-E5BA-C00A-1938A60E4446}"/>
                  </a:ext>
                </a:extLst>
              </p:cNvPr>
              <p:cNvPicPr/>
              <p:nvPr/>
            </p:nvPicPr>
            <p:blipFill>
              <a:blip r:embed="rId3"/>
              <a:stretch>
                <a:fillRect/>
              </a:stretch>
            </p:blipFill>
            <p:spPr>
              <a:xfrm>
                <a:off x="1586063" y="4850269"/>
                <a:ext cx="1320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E034827-C1F5-5334-86B3-263D5F56750E}"/>
                  </a:ext>
                </a:extLst>
              </p14:cNvPr>
              <p14:cNvContentPartPr/>
              <p14:nvPr/>
            </p14:nvContentPartPr>
            <p14:xfrm>
              <a:off x="5079600" y="5090760"/>
              <a:ext cx="932400" cy="119520"/>
            </p14:xfrm>
          </p:contentPart>
        </mc:Choice>
        <mc:Fallback xmlns="">
          <p:pic>
            <p:nvPicPr>
              <p:cNvPr id="3" name="Ink 2">
                <a:extLst>
                  <a:ext uri="{FF2B5EF4-FFF2-40B4-BE49-F238E27FC236}">
                    <a16:creationId xmlns:a16="http://schemas.microsoft.com/office/drawing/2014/main" id="{FE034827-C1F5-5334-86B3-263D5F56750E}"/>
                  </a:ext>
                </a:extLst>
              </p:cNvPr>
              <p:cNvPicPr/>
              <p:nvPr/>
            </p:nvPicPr>
            <p:blipFill>
              <a:blip r:embed="rId5"/>
              <a:stretch>
                <a:fillRect/>
              </a:stretch>
            </p:blipFill>
            <p:spPr>
              <a:xfrm>
                <a:off x="5070600" y="5081760"/>
                <a:ext cx="950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A990DCF-C002-9EA7-8BEF-4F7492983290}"/>
                  </a:ext>
                </a:extLst>
              </p14:cNvPr>
              <p14:cNvContentPartPr/>
              <p14:nvPr/>
            </p14:nvContentPartPr>
            <p14:xfrm>
              <a:off x="3204720" y="5433480"/>
              <a:ext cx="583920" cy="58320"/>
            </p14:xfrm>
          </p:contentPart>
        </mc:Choice>
        <mc:Fallback xmlns="">
          <p:pic>
            <p:nvPicPr>
              <p:cNvPr id="4" name="Ink 3">
                <a:extLst>
                  <a:ext uri="{FF2B5EF4-FFF2-40B4-BE49-F238E27FC236}">
                    <a16:creationId xmlns:a16="http://schemas.microsoft.com/office/drawing/2014/main" id="{5A990DCF-C002-9EA7-8BEF-4F7492983290}"/>
                  </a:ext>
                </a:extLst>
              </p:cNvPr>
              <p:cNvPicPr/>
              <p:nvPr/>
            </p:nvPicPr>
            <p:blipFill>
              <a:blip r:embed="rId7"/>
              <a:stretch>
                <a:fillRect/>
              </a:stretch>
            </p:blipFill>
            <p:spPr>
              <a:xfrm>
                <a:off x="3196080" y="5424840"/>
                <a:ext cx="6015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3B909A2-E2DD-772A-5274-1C484B537B59}"/>
                  </a:ext>
                </a:extLst>
              </p14:cNvPr>
              <p14:cNvContentPartPr/>
              <p14:nvPr/>
            </p14:nvContentPartPr>
            <p14:xfrm>
              <a:off x="6604560" y="5455800"/>
              <a:ext cx="917640" cy="176040"/>
            </p14:xfrm>
          </p:contentPart>
        </mc:Choice>
        <mc:Fallback xmlns="">
          <p:pic>
            <p:nvPicPr>
              <p:cNvPr id="5" name="Ink 4">
                <a:extLst>
                  <a:ext uri="{FF2B5EF4-FFF2-40B4-BE49-F238E27FC236}">
                    <a16:creationId xmlns:a16="http://schemas.microsoft.com/office/drawing/2014/main" id="{F3B909A2-E2DD-772A-5274-1C484B537B59}"/>
                  </a:ext>
                </a:extLst>
              </p:cNvPr>
              <p:cNvPicPr/>
              <p:nvPr/>
            </p:nvPicPr>
            <p:blipFill>
              <a:blip r:embed="rId9"/>
              <a:stretch>
                <a:fillRect/>
              </a:stretch>
            </p:blipFill>
            <p:spPr>
              <a:xfrm>
                <a:off x="6595920" y="5446800"/>
                <a:ext cx="935280" cy="19368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FCD858AF-21F6-91D3-29BE-523A1C39665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572E3C4-9DC7-4261-80B6-99CE05697901}" type="slidenum">
              <a:rPr altLang="zh-CN" sz="1800"/>
              <a:pPr>
                <a:spcBef>
                  <a:spcPct val="0"/>
                </a:spcBef>
                <a:buFontTx/>
                <a:buNone/>
              </a:pPr>
              <a:t>31</a:t>
            </a:fld>
            <a:endParaRPr lang="en-US" altLang="zh-CN" sz="1800"/>
          </a:p>
        </p:txBody>
      </p:sp>
      <p:sp>
        <p:nvSpPr>
          <p:cNvPr id="37891" name="Rectangle 2">
            <a:extLst>
              <a:ext uri="{FF2B5EF4-FFF2-40B4-BE49-F238E27FC236}">
                <a16:creationId xmlns:a16="http://schemas.microsoft.com/office/drawing/2014/main" id="{B225A4F0-D3E8-D847-684F-D55D858BFFCC}"/>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37892" name="Rectangle 3">
            <a:extLst>
              <a:ext uri="{FF2B5EF4-FFF2-40B4-BE49-F238E27FC236}">
                <a16:creationId xmlns:a16="http://schemas.microsoft.com/office/drawing/2014/main" id="{B529EEE1-CCB4-4BA8-574A-FA55616C0526}"/>
              </a:ext>
            </a:extLst>
          </p:cNvPr>
          <p:cNvSpPr>
            <a:spLocks noGrp="1" noChangeArrowheads="1"/>
          </p:cNvSpPr>
          <p:nvPr>
            <p:ph idx="1"/>
          </p:nvPr>
        </p:nvSpPr>
        <p:spPr/>
        <p:txBody>
          <a:bodyPr/>
          <a:lstStyle/>
          <a:p>
            <a:pPr eaLnBrk="1" hangingPunct="1">
              <a:lnSpc>
                <a:spcPct val="90000"/>
              </a:lnSpc>
            </a:pPr>
            <a:r>
              <a:rPr lang="zh-CN" altLang="en-US"/>
              <a:t>计算的社会化导致了对系统一些其他交互性质的关注</a:t>
            </a:r>
          </a:p>
          <a:p>
            <a:pPr lvl="1" eaLnBrk="1" hangingPunct="1">
              <a:lnSpc>
                <a:spcPct val="90000"/>
              </a:lnSpc>
            </a:pPr>
            <a:r>
              <a:rPr lang="zh-CN" altLang="en-GB"/>
              <a:t>满足 </a:t>
            </a:r>
            <a:r>
              <a:rPr lang="en-GB" altLang="zh-CN"/>
              <a:t>satisfying	 </a:t>
            </a:r>
            <a:r>
              <a:rPr lang="en-US" altLang="zh-CN">
                <a:latin typeface="宋体" panose="02010600030101010101" pitchFamily="2" charset="-122"/>
              </a:rPr>
              <a:t>- </a:t>
            </a:r>
            <a:r>
              <a:rPr lang="zh-CN" altLang="en-GB"/>
              <a:t>美学享受 </a:t>
            </a:r>
            <a:r>
              <a:rPr lang="en-GB" altLang="zh-CN"/>
              <a:t>aesthetically pleasing</a:t>
            </a:r>
          </a:p>
          <a:p>
            <a:pPr lvl="1" eaLnBrk="1" hangingPunct="1">
              <a:lnSpc>
                <a:spcPct val="90000"/>
              </a:lnSpc>
            </a:pPr>
            <a:r>
              <a:rPr lang="zh-CN" altLang="en-GB"/>
              <a:t>享受 </a:t>
            </a:r>
            <a:r>
              <a:rPr lang="en-GB" altLang="zh-CN"/>
              <a:t>enjoyable	 </a:t>
            </a:r>
            <a:r>
              <a:rPr lang="en-US" altLang="zh-CN">
                <a:latin typeface="宋体" panose="02010600030101010101" pitchFamily="2" charset="-122"/>
              </a:rPr>
              <a:t>- </a:t>
            </a:r>
            <a:r>
              <a:rPr lang="zh-CN" altLang="en-GB"/>
              <a:t>创新支持 </a:t>
            </a:r>
            <a:r>
              <a:rPr lang="en-GB" altLang="zh-CN"/>
              <a:t>supportive of creativity</a:t>
            </a:r>
          </a:p>
          <a:p>
            <a:pPr lvl="1" eaLnBrk="1" hangingPunct="1">
              <a:lnSpc>
                <a:spcPct val="90000"/>
              </a:lnSpc>
            </a:pPr>
            <a:r>
              <a:rPr lang="zh-CN" altLang="en-GB"/>
              <a:t>吸引 </a:t>
            </a:r>
            <a:r>
              <a:rPr lang="en-GB" altLang="zh-CN"/>
              <a:t>engaging	 </a:t>
            </a:r>
            <a:r>
              <a:rPr lang="en-US" altLang="zh-CN">
                <a:latin typeface="宋体" panose="02010600030101010101" pitchFamily="2" charset="-122"/>
              </a:rPr>
              <a:t>-</a:t>
            </a:r>
            <a:r>
              <a:rPr lang="en-GB" altLang="zh-CN"/>
              <a:t> </a:t>
            </a:r>
            <a:r>
              <a:rPr lang="zh-CN" altLang="en-GB"/>
              <a:t>成就 </a:t>
            </a:r>
            <a:r>
              <a:rPr lang="en-GB" altLang="zh-CN"/>
              <a:t>rewarding</a:t>
            </a:r>
          </a:p>
          <a:p>
            <a:pPr lvl="1" eaLnBrk="1" hangingPunct="1">
              <a:lnSpc>
                <a:spcPct val="90000"/>
              </a:lnSpc>
            </a:pPr>
            <a:r>
              <a:rPr lang="zh-CN" altLang="en-GB"/>
              <a:t>舒适 </a:t>
            </a:r>
            <a:r>
              <a:rPr lang="en-GB" altLang="zh-CN"/>
              <a:t>pleasurable	 </a:t>
            </a:r>
            <a:r>
              <a:rPr lang="en-US" altLang="zh-CN">
                <a:latin typeface="宋体" panose="02010600030101010101" pitchFamily="2" charset="-122"/>
              </a:rPr>
              <a:t>-</a:t>
            </a:r>
            <a:r>
              <a:rPr lang="en-GB" altLang="zh-CN"/>
              <a:t> </a:t>
            </a:r>
            <a:r>
              <a:rPr lang="zh-CN" altLang="en-GB"/>
              <a:t>有趣 </a:t>
            </a:r>
            <a:r>
              <a:rPr lang="en-GB" altLang="zh-CN"/>
              <a:t>fun</a:t>
            </a:r>
          </a:p>
          <a:p>
            <a:pPr lvl="1" eaLnBrk="1" hangingPunct="1">
              <a:lnSpc>
                <a:spcPct val="90000"/>
              </a:lnSpc>
            </a:pPr>
            <a:r>
              <a:rPr lang="zh-CN" altLang="en-GB"/>
              <a:t>兴奋 </a:t>
            </a:r>
            <a:r>
              <a:rPr lang="en-GB" altLang="zh-CN"/>
              <a:t>exciting	 </a:t>
            </a:r>
            <a:r>
              <a:rPr lang="en-US" altLang="zh-CN">
                <a:latin typeface="宋体" panose="02010600030101010101" pitchFamily="2" charset="-122"/>
              </a:rPr>
              <a:t>-</a:t>
            </a:r>
            <a:r>
              <a:rPr lang="en-GB" altLang="zh-CN"/>
              <a:t> </a:t>
            </a:r>
            <a:r>
              <a:rPr lang="zh-CN" altLang="en-GB"/>
              <a:t>刺激 </a:t>
            </a:r>
            <a:r>
              <a:rPr lang="en-GB" altLang="zh-CN"/>
              <a:t>provocative</a:t>
            </a:r>
          </a:p>
          <a:p>
            <a:pPr lvl="1" eaLnBrk="1" hangingPunct="1">
              <a:lnSpc>
                <a:spcPct val="90000"/>
              </a:lnSpc>
            </a:pPr>
            <a:r>
              <a:rPr lang="zh-CN" altLang="en-GB"/>
              <a:t>趣味 </a:t>
            </a:r>
            <a:r>
              <a:rPr lang="en-GB" altLang="zh-CN"/>
              <a:t>entertaining	 </a:t>
            </a:r>
            <a:r>
              <a:rPr lang="en-US" altLang="zh-CN">
                <a:latin typeface="宋体" panose="02010600030101010101" pitchFamily="2" charset="-122"/>
              </a:rPr>
              <a:t>-</a:t>
            </a:r>
            <a:r>
              <a:rPr lang="en-GB" altLang="zh-CN"/>
              <a:t> </a:t>
            </a:r>
            <a:r>
              <a:rPr lang="zh-CN" altLang="en-GB"/>
              <a:t>惊讶 </a:t>
            </a:r>
            <a:r>
              <a:rPr lang="en-GB" altLang="zh-CN"/>
              <a:t>surprising</a:t>
            </a:r>
          </a:p>
          <a:p>
            <a:pPr lvl="1" eaLnBrk="1" hangingPunct="1">
              <a:lnSpc>
                <a:spcPct val="90000"/>
              </a:lnSpc>
            </a:pPr>
            <a:r>
              <a:rPr lang="zh-CN" altLang="en-GB"/>
              <a:t>有益 </a:t>
            </a:r>
            <a:r>
              <a:rPr lang="en-GB" altLang="zh-CN"/>
              <a:t>helpful	 </a:t>
            </a:r>
            <a:r>
              <a:rPr lang="en-US" altLang="zh-CN">
                <a:latin typeface="宋体" panose="02010600030101010101" pitchFamily="2" charset="-122"/>
              </a:rPr>
              <a:t>-</a:t>
            </a:r>
            <a:r>
              <a:rPr lang="en-GB" altLang="zh-CN"/>
              <a:t> </a:t>
            </a:r>
            <a:r>
              <a:rPr lang="zh-CN" altLang="en-GB"/>
              <a:t>增强社会性 </a:t>
            </a:r>
            <a:r>
              <a:rPr lang="en-GB" altLang="zh-CN"/>
              <a:t>enhancing sociability</a:t>
            </a:r>
          </a:p>
          <a:p>
            <a:pPr lvl="1" eaLnBrk="1" hangingPunct="1">
              <a:lnSpc>
                <a:spcPct val="90000"/>
              </a:lnSpc>
            </a:pPr>
            <a:r>
              <a:rPr lang="zh-CN" altLang="en-GB"/>
              <a:t>灵感 </a:t>
            </a:r>
            <a:r>
              <a:rPr lang="en-GB" altLang="zh-CN"/>
              <a:t>motivating	 </a:t>
            </a:r>
            <a:r>
              <a:rPr lang="en-US" altLang="zh-CN">
                <a:latin typeface="宋体" panose="02010600030101010101" pitchFamily="2" charset="-122"/>
              </a:rPr>
              <a:t>-</a:t>
            </a:r>
            <a:r>
              <a:rPr lang="en-GB" altLang="zh-CN"/>
              <a:t> </a:t>
            </a:r>
            <a:r>
              <a:rPr lang="zh-CN" altLang="en-GB"/>
              <a:t>情感满足 </a:t>
            </a:r>
            <a:r>
              <a:rPr lang="en-GB" altLang="zh-CN"/>
              <a:t>emotionally fulfilling</a:t>
            </a:r>
          </a:p>
          <a:p>
            <a:pPr lvl="1" eaLnBrk="1" hangingPunct="1">
              <a:lnSpc>
                <a:spcPct val="90000"/>
              </a:lnSpc>
            </a:pPr>
            <a:r>
              <a:rPr lang="zh-CN" altLang="en-GB"/>
              <a:t>挑战 </a:t>
            </a:r>
            <a:r>
              <a:rPr lang="en-GB" altLang="zh-CN"/>
              <a:t>challenging 			</a:t>
            </a:r>
          </a:p>
          <a:p>
            <a:pPr lvl="1" eaLnBrk="1" hangingPunct="1">
              <a:lnSpc>
                <a:spcPct val="90000"/>
              </a:lnSpc>
            </a:pPr>
            <a:r>
              <a:rPr lang="zh-CN" altLang="en-GB">
                <a:solidFill>
                  <a:srgbClr val="F73330"/>
                </a:solidFill>
              </a:rPr>
              <a:t>厌烦 </a:t>
            </a:r>
            <a:r>
              <a:rPr lang="en-GB" altLang="zh-CN">
                <a:solidFill>
                  <a:srgbClr val="F73330"/>
                </a:solidFill>
              </a:rPr>
              <a:t>boring	 </a:t>
            </a:r>
            <a:r>
              <a:rPr lang="en-US" altLang="zh-CN">
                <a:solidFill>
                  <a:srgbClr val="FF3300"/>
                </a:solidFill>
                <a:latin typeface="宋体" panose="02010600030101010101" pitchFamily="2" charset="-122"/>
              </a:rPr>
              <a:t>-</a:t>
            </a:r>
            <a:r>
              <a:rPr lang="en-GB" altLang="zh-CN">
                <a:solidFill>
                  <a:srgbClr val="F73330"/>
                </a:solidFill>
              </a:rPr>
              <a:t> </a:t>
            </a:r>
            <a:r>
              <a:rPr lang="zh-CN" altLang="en-GB">
                <a:solidFill>
                  <a:srgbClr val="F73330"/>
                </a:solidFill>
              </a:rPr>
              <a:t>烦恼 </a:t>
            </a:r>
            <a:r>
              <a:rPr lang="en-GB" altLang="zh-CN">
                <a:solidFill>
                  <a:srgbClr val="FF3300"/>
                </a:solidFill>
              </a:rPr>
              <a:t>annoying</a:t>
            </a:r>
          </a:p>
          <a:p>
            <a:pPr lvl="1" eaLnBrk="1" hangingPunct="1">
              <a:lnSpc>
                <a:spcPct val="90000"/>
              </a:lnSpc>
            </a:pPr>
            <a:r>
              <a:rPr lang="zh-CN" altLang="en-GB">
                <a:solidFill>
                  <a:srgbClr val="F73330"/>
                </a:solidFill>
              </a:rPr>
              <a:t>沮丧 </a:t>
            </a:r>
            <a:r>
              <a:rPr lang="en-GB" altLang="zh-CN">
                <a:solidFill>
                  <a:srgbClr val="F73330"/>
                </a:solidFill>
              </a:rPr>
              <a:t>frustrating	 </a:t>
            </a:r>
            <a:r>
              <a:rPr lang="en-US" altLang="zh-CN">
                <a:solidFill>
                  <a:srgbClr val="FF3300"/>
                </a:solidFill>
                <a:latin typeface="宋体" panose="02010600030101010101" pitchFamily="2" charset="-122"/>
              </a:rPr>
              <a:t>-</a:t>
            </a:r>
            <a:r>
              <a:rPr lang="en-GB" altLang="zh-CN">
                <a:solidFill>
                  <a:srgbClr val="F73330"/>
                </a:solidFill>
              </a:rPr>
              <a:t> </a:t>
            </a:r>
            <a:r>
              <a:rPr lang="zh-CN" altLang="en-GB">
                <a:solidFill>
                  <a:srgbClr val="F73330"/>
                </a:solidFill>
              </a:rPr>
              <a:t>造作 </a:t>
            </a:r>
            <a:r>
              <a:rPr lang="en-GB" altLang="zh-CN">
                <a:solidFill>
                  <a:srgbClr val="F73330"/>
                </a:solidFill>
              </a:rPr>
              <a:t>cutesy</a:t>
            </a:r>
            <a:endParaRPr lang="en-US" altLang="zh-CN">
              <a:solidFill>
                <a:srgbClr val="F73330"/>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7D6701B-3E99-0E7C-FAC5-958432C5F053}"/>
                  </a:ext>
                </a:extLst>
              </p14:cNvPr>
              <p14:cNvContentPartPr/>
              <p14:nvPr/>
            </p14:nvContentPartPr>
            <p14:xfrm>
              <a:off x="1233000" y="175320"/>
              <a:ext cx="2443680" cy="964080"/>
            </p14:xfrm>
          </p:contentPart>
        </mc:Choice>
        <mc:Fallback xmlns="">
          <p:pic>
            <p:nvPicPr>
              <p:cNvPr id="2" name="Ink 1">
                <a:extLst>
                  <a:ext uri="{FF2B5EF4-FFF2-40B4-BE49-F238E27FC236}">
                    <a16:creationId xmlns:a16="http://schemas.microsoft.com/office/drawing/2014/main" id="{E7D6701B-3E99-0E7C-FAC5-958432C5F053}"/>
                  </a:ext>
                </a:extLst>
              </p:cNvPr>
              <p:cNvPicPr/>
              <p:nvPr/>
            </p:nvPicPr>
            <p:blipFill>
              <a:blip r:embed="rId3"/>
              <a:stretch>
                <a:fillRect/>
              </a:stretch>
            </p:blipFill>
            <p:spPr>
              <a:xfrm>
                <a:off x="1224000" y="166680"/>
                <a:ext cx="2461320" cy="9817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8BBB03FB-C523-861B-C62F-FCDF48D002B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CDA6470-DBA1-4224-A3A7-E99344B6F65A}" type="slidenum">
              <a:rPr altLang="zh-CN" sz="1800"/>
              <a:pPr>
                <a:spcBef>
                  <a:spcPct val="0"/>
                </a:spcBef>
                <a:buFontTx/>
                <a:buNone/>
              </a:pPr>
              <a:t>32</a:t>
            </a:fld>
            <a:endParaRPr lang="en-US" altLang="zh-CN" sz="1800"/>
          </a:p>
        </p:txBody>
      </p:sp>
      <p:sp>
        <p:nvSpPr>
          <p:cNvPr id="38915" name="Rectangle 2">
            <a:extLst>
              <a:ext uri="{FF2B5EF4-FFF2-40B4-BE49-F238E27FC236}">
                <a16:creationId xmlns:a16="http://schemas.microsoft.com/office/drawing/2014/main" id="{5E44B0C1-AEED-49E2-CDB1-CD7461B0CCDF}"/>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38916" name="Rectangle 3">
            <a:extLst>
              <a:ext uri="{FF2B5EF4-FFF2-40B4-BE49-F238E27FC236}">
                <a16:creationId xmlns:a16="http://schemas.microsoft.com/office/drawing/2014/main" id="{80462D6E-B2F7-1B5C-C4C4-93F14F32FC9B}"/>
              </a:ext>
            </a:extLst>
          </p:cNvPr>
          <p:cNvSpPr>
            <a:spLocks noGrp="1" noChangeArrowheads="1"/>
          </p:cNvSpPr>
          <p:nvPr>
            <p:ph idx="1"/>
          </p:nvPr>
        </p:nvSpPr>
        <p:spPr/>
        <p:txBody>
          <a:bodyPr/>
          <a:lstStyle/>
          <a:p>
            <a:pPr eaLnBrk="1" hangingPunct="1"/>
            <a:r>
              <a:rPr lang="zh-CN" altLang="en-US" dirty="0"/>
              <a:t>这些交互性质和用户体验（</a:t>
            </a:r>
            <a:r>
              <a:rPr lang="en-US" altLang="zh-CN" dirty="0"/>
              <a:t>user experience</a:t>
            </a:r>
            <a:r>
              <a:rPr lang="zh-CN" altLang="en-US" dirty="0"/>
              <a:t>、</a:t>
            </a:r>
            <a:r>
              <a:rPr lang="en-US" altLang="zh-CN" dirty="0"/>
              <a:t>UX</a:t>
            </a:r>
            <a:r>
              <a:rPr lang="zh-CN" altLang="en-US" dirty="0"/>
              <a:t>）相关</a:t>
            </a:r>
          </a:p>
          <a:p>
            <a:pPr lvl="1" eaLnBrk="1" hangingPunct="1"/>
            <a:r>
              <a:rPr lang="zh-CN" altLang="en-US" b="1" dirty="0">
                <a:solidFill>
                  <a:srgbClr val="C00000"/>
                </a:solidFill>
              </a:rPr>
              <a:t>用户体验</a:t>
            </a:r>
            <a:r>
              <a:rPr lang="zh-CN" altLang="en-US" dirty="0"/>
              <a:t>：</a:t>
            </a:r>
            <a:r>
              <a:rPr lang="zh-CN" altLang="en-US" b="1" dirty="0">
                <a:solidFill>
                  <a:srgbClr val="0070C0"/>
                </a:solidFill>
              </a:rPr>
              <a:t>用户与系统交互时的</a:t>
            </a:r>
            <a:r>
              <a:rPr lang="zh-CN" altLang="en-US" b="1" dirty="0">
                <a:solidFill>
                  <a:srgbClr val="C00000"/>
                </a:solidFill>
              </a:rPr>
              <a:t>感觉</a:t>
            </a:r>
            <a:r>
              <a:rPr lang="zh-CN" altLang="en-US" b="1" dirty="0">
                <a:solidFill>
                  <a:srgbClr val="0070C0"/>
                </a:solidFill>
              </a:rPr>
              <a:t>如何</a:t>
            </a:r>
          </a:p>
          <a:p>
            <a:pPr lvl="1" eaLnBrk="1" hangingPunct="1"/>
            <a:r>
              <a:rPr lang="zh-CN" altLang="en-US" dirty="0"/>
              <a:t>这样的性质需要使用</a:t>
            </a:r>
            <a:r>
              <a:rPr lang="zh-CN" altLang="en-US" b="1" dirty="0">
                <a:solidFill>
                  <a:srgbClr val="0070C0"/>
                </a:solidFill>
              </a:rPr>
              <a:t>主观性的术语</a:t>
            </a:r>
            <a:r>
              <a:rPr lang="zh-CN" altLang="en-US" dirty="0"/>
              <a:t>来描述其本质</a:t>
            </a:r>
          </a:p>
          <a:p>
            <a:pPr lvl="2" eaLnBrk="1" hangingPunct="1"/>
            <a:r>
              <a:rPr lang="zh-CN" altLang="en-US" dirty="0"/>
              <a:t>例如：儿童软件的交互设计目标可能是有趣和吸引</a:t>
            </a:r>
          </a:p>
          <a:p>
            <a:pPr eaLnBrk="1" hangingPunct="1"/>
            <a:r>
              <a:rPr lang="zh-CN" altLang="en-US" dirty="0"/>
              <a:t>可用性目标与用户体验目标的</a:t>
            </a:r>
            <a:r>
              <a:rPr lang="zh-CN" altLang="en-US" b="1" dirty="0">
                <a:solidFill>
                  <a:srgbClr val="C00000"/>
                </a:solidFill>
              </a:rPr>
              <a:t>区别</a:t>
            </a:r>
            <a:r>
              <a:rPr lang="zh-CN" altLang="en-US" dirty="0"/>
              <a:t>（图</a:t>
            </a:r>
            <a:r>
              <a:rPr lang="en-US" altLang="zh-CN" dirty="0"/>
              <a:t>1.7</a:t>
            </a:r>
            <a:r>
              <a:rPr lang="zh-CN" altLang="en-US" dirty="0"/>
              <a:t>）</a:t>
            </a:r>
          </a:p>
          <a:p>
            <a:pPr lvl="1" eaLnBrk="1" hangingPunct="1"/>
            <a:r>
              <a:rPr lang="zh-CN" altLang="en-US" dirty="0"/>
              <a:t>可用性目标相对客观，可以有</a:t>
            </a:r>
            <a:r>
              <a:rPr lang="zh-CN" altLang="en-US" b="1" dirty="0">
                <a:solidFill>
                  <a:srgbClr val="0070C0"/>
                </a:solidFill>
              </a:rPr>
              <a:t>客观度量</a:t>
            </a:r>
            <a:r>
              <a:rPr lang="zh-CN" altLang="en-US" dirty="0"/>
              <a:t>的标准</a:t>
            </a:r>
          </a:p>
          <a:p>
            <a:pPr lvl="1" eaLnBrk="1" hangingPunct="1"/>
            <a:r>
              <a:rPr lang="zh-CN" altLang="en-US" dirty="0"/>
              <a:t>用户体验目标更为</a:t>
            </a:r>
            <a:r>
              <a:rPr lang="zh-CN" altLang="en-US" b="1" dirty="0">
                <a:solidFill>
                  <a:srgbClr val="0070C0"/>
                </a:solidFill>
              </a:rPr>
              <a:t>主观</a:t>
            </a:r>
            <a:r>
              <a:rPr lang="zh-CN" altLang="en-US" dirty="0"/>
              <a:t>，关注</a:t>
            </a:r>
            <a:r>
              <a:rPr lang="zh-CN" altLang="en-US" b="1" dirty="0">
                <a:solidFill>
                  <a:srgbClr val="0070C0"/>
                </a:solidFill>
              </a:rPr>
              <a:t>用户个人</a:t>
            </a:r>
            <a:r>
              <a:rPr lang="zh-CN" altLang="en-US" dirty="0"/>
              <a:t>如何体验</a:t>
            </a:r>
          </a:p>
          <a:p>
            <a:pPr eaLnBrk="1" hangingPunct="1"/>
            <a:r>
              <a:rPr lang="zh-CN" altLang="en-US" dirty="0"/>
              <a:t>许多用户体验的研究是针对</a:t>
            </a:r>
            <a:r>
              <a:rPr lang="zh-CN" altLang="en-US" dirty="0">
                <a:solidFill>
                  <a:srgbClr val="0070C0"/>
                </a:solidFill>
              </a:rPr>
              <a:t>娱乐</a:t>
            </a:r>
            <a:r>
              <a:rPr lang="zh-CN" altLang="en-US" dirty="0"/>
              <a:t>、</a:t>
            </a:r>
            <a:r>
              <a:rPr lang="zh-CN" altLang="en-US" dirty="0">
                <a:solidFill>
                  <a:srgbClr val="0070C0"/>
                </a:solidFill>
              </a:rPr>
              <a:t>游戏系统</a:t>
            </a:r>
            <a:r>
              <a:rPr lang="zh-CN" altLang="en-US" dirty="0"/>
              <a:t>进行的</a:t>
            </a:r>
          </a:p>
          <a:p>
            <a:pPr lvl="1" eaLnBrk="1" hangingPunct="1"/>
            <a:r>
              <a:rPr lang="zh-CN" altLang="en-US" dirty="0"/>
              <a:t>这些系统的设计往往更为关注娱乐性、趣味性方面的目标</a:t>
            </a:r>
          </a:p>
          <a:p>
            <a:pPr lvl="1" eaLnBrk="1" hangingPunct="1"/>
            <a:r>
              <a:rPr lang="zh-CN" altLang="en-US" dirty="0"/>
              <a:t>构建</a:t>
            </a:r>
            <a:r>
              <a:rPr lang="zh-CN" altLang="en-US" dirty="0">
                <a:solidFill>
                  <a:srgbClr val="0070C0"/>
                </a:solidFill>
              </a:rPr>
              <a:t>不易使用的系统</a:t>
            </a:r>
            <a:r>
              <a:rPr lang="zh-CN" altLang="en-US" dirty="0"/>
              <a:t>可能更有趣或挑战</a:t>
            </a:r>
          </a:p>
          <a:p>
            <a:pPr lvl="2" eaLnBrk="1" hangingPunct="1"/>
            <a:r>
              <a:rPr lang="zh-CN" altLang="en-US" dirty="0"/>
              <a:t>不易使用的系统可以提供不同的用户体验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a:extLst>
              <a:ext uri="{FF2B5EF4-FFF2-40B4-BE49-F238E27FC236}">
                <a16:creationId xmlns:a16="http://schemas.microsoft.com/office/drawing/2014/main" id="{4B8B3F36-F855-B410-7B6A-25060E7C3C1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EAF1D5B-D5DA-4F45-A3F2-AAC82D2D0689}" type="slidenum">
              <a:rPr altLang="zh-CN" sz="1800"/>
              <a:pPr>
                <a:spcBef>
                  <a:spcPct val="0"/>
                </a:spcBef>
                <a:buFontTx/>
                <a:buNone/>
              </a:pPr>
              <a:t>33</a:t>
            </a:fld>
            <a:endParaRPr lang="en-US" altLang="zh-CN" sz="1800"/>
          </a:p>
        </p:txBody>
      </p:sp>
      <p:sp>
        <p:nvSpPr>
          <p:cNvPr id="40963" name="Rectangle 2">
            <a:extLst>
              <a:ext uri="{FF2B5EF4-FFF2-40B4-BE49-F238E27FC236}">
                <a16:creationId xmlns:a16="http://schemas.microsoft.com/office/drawing/2014/main" id="{B3336C79-7068-486C-5EC4-013C07251133}"/>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40964" name="Rectangle 3">
            <a:extLst>
              <a:ext uri="{FF2B5EF4-FFF2-40B4-BE49-F238E27FC236}">
                <a16:creationId xmlns:a16="http://schemas.microsoft.com/office/drawing/2014/main" id="{1C6EF0F3-3F81-EFF0-448A-FB83CA83522C}"/>
              </a:ext>
            </a:extLst>
          </p:cNvPr>
          <p:cNvSpPr>
            <a:spLocks noGrp="1" noChangeArrowheads="1"/>
          </p:cNvSpPr>
          <p:nvPr>
            <p:ph idx="1"/>
          </p:nvPr>
        </p:nvSpPr>
        <p:spPr/>
        <p:txBody>
          <a:bodyPr/>
          <a:lstStyle/>
          <a:p>
            <a:pPr eaLnBrk="1" hangingPunct="1"/>
            <a:endParaRPr lang="zh-CN" altLang="zh-CN"/>
          </a:p>
        </p:txBody>
      </p:sp>
      <p:pic>
        <p:nvPicPr>
          <p:cNvPr id="40965" name="Picture 4" descr="fig_1_07">
            <a:extLst>
              <a:ext uri="{FF2B5EF4-FFF2-40B4-BE49-F238E27FC236}">
                <a16:creationId xmlns:a16="http://schemas.microsoft.com/office/drawing/2014/main" id="{5D06A65F-2D8F-09E0-00F0-B6B7D99A5069}"/>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1403350" y="433388"/>
            <a:ext cx="6480175" cy="565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C9E07E1C-20B1-BD20-8FAE-539C41C8E78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86E784E-F0AE-4476-AEC3-FEC43629977D}" type="slidenum">
              <a:rPr altLang="zh-CN" sz="1800"/>
              <a:pPr>
                <a:spcBef>
                  <a:spcPct val="0"/>
                </a:spcBef>
                <a:buFontTx/>
                <a:buNone/>
              </a:pPr>
              <a:t>34</a:t>
            </a:fld>
            <a:endParaRPr lang="en-US" altLang="zh-CN" sz="1800"/>
          </a:p>
        </p:txBody>
      </p:sp>
      <p:sp>
        <p:nvSpPr>
          <p:cNvPr id="41987" name="Rectangle 2">
            <a:extLst>
              <a:ext uri="{FF2B5EF4-FFF2-40B4-BE49-F238E27FC236}">
                <a16:creationId xmlns:a16="http://schemas.microsoft.com/office/drawing/2014/main" id="{6030F4FF-B070-7976-2905-A40EE2E3B9B9}"/>
              </a:ext>
            </a:extLst>
          </p:cNvPr>
          <p:cNvSpPr>
            <a:spLocks noGrp="1" noChangeArrowheads="1"/>
          </p:cNvSpPr>
          <p:nvPr>
            <p:ph type="title"/>
          </p:nvPr>
        </p:nvSpPr>
        <p:spPr/>
        <p:txBody>
          <a:bodyPr/>
          <a:lstStyle/>
          <a:p>
            <a:pPr eaLnBrk="1" hangingPunct="1"/>
            <a:r>
              <a:rPr lang="en-US" altLang="zh-CN"/>
              <a:t>1.5.2 </a:t>
            </a:r>
            <a:r>
              <a:rPr lang="zh-CN" altLang="en-US"/>
              <a:t>用户体验目标</a:t>
            </a:r>
          </a:p>
        </p:txBody>
      </p:sp>
      <p:sp>
        <p:nvSpPr>
          <p:cNvPr id="41988" name="Rectangle 3">
            <a:extLst>
              <a:ext uri="{FF2B5EF4-FFF2-40B4-BE49-F238E27FC236}">
                <a16:creationId xmlns:a16="http://schemas.microsoft.com/office/drawing/2014/main" id="{A9D03881-F4E3-9031-89BE-3F62CE384459}"/>
              </a:ext>
            </a:extLst>
          </p:cNvPr>
          <p:cNvSpPr>
            <a:spLocks noGrp="1" noChangeArrowheads="1"/>
          </p:cNvSpPr>
          <p:nvPr>
            <p:ph idx="1"/>
          </p:nvPr>
        </p:nvSpPr>
        <p:spPr/>
        <p:txBody>
          <a:bodyPr/>
          <a:lstStyle/>
          <a:p>
            <a:pPr eaLnBrk="1" hangingPunct="1"/>
            <a:r>
              <a:rPr lang="zh-CN" altLang="en-US" dirty="0"/>
              <a:t>满足什么目标取决于</a:t>
            </a:r>
            <a:r>
              <a:rPr lang="zh-CN" altLang="en-US" b="1" dirty="0">
                <a:solidFill>
                  <a:srgbClr val="C00000"/>
                </a:solidFill>
              </a:rPr>
              <a:t>使用上下文</a:t>
            </a:r>
            <a:r>
              <a:rPr lang="zh-CN" altLang="en-US" dirty="0"/>
              <a:t>（用户、任务、环境）</a:t>
            </a:r>
          </a:p>
          <a:p>
            <a:pPr lvl="1" eaLnBrk="1" hangingPunct="1"/>
            <a:r>
              <a:rPr lang="zh-CN" altLang="en-US" dirty="0"/>
              <a:t>可用性和用户体验目标有时相互冲突</a:t>
            </a:r>
          </a:p>
          <a:p>
            <a:pPr lvl="2" eaLnBrk="1" hangingPunct="1"/>
            <a:r>
              <a:rPr lang="zh-CN" altLang="en-US" dirty="0"/>
              <a:t>上述游戏软件是一个例子</a:t>
            </a:r>
          </a:p>
          <a:p>
            <a:pPr lvl="2" eaLnBrk="1" hangingPunct="1"/>
            <a:r>
              <a:rPr lang="zh-CN" altLang="en-US" dirty="0"/>
              <a:t>在工业控制系统中提供趣味性可能没有必要</a:t>
            </a:r>
          </a:p>
          <a:p>
            <a:pPr lvl="1" eaLnBrk="1" hangingPunct="1"/>
            <a:r>
              <a:rPr lang="zh-CN" altLang="en-US" dirty="0"/>
              <a:t>在确定的使用上下文中通常需要</a:t>
            </a:r>
            <a:r>
              <a:rPr lang="zh-CN" altLang="en-US" dirty="0">
                <a:solidFill>
                  <a:srgbClr val="0070C0"/>
                </a:solidFill>
              </a:rPr>
              <a:t>两者之间的折衷</a:t>
            </a:r>
            <a:r>
              <a:rPr lang="zh-CN" altLang="en-US" dirty="0"/>
              <a:t>考虑</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0B773EA-9755-AEDA-59D0-EDDFC81C4F94}"/>
                  </a:ext>
                </a:extLst>
              </p14:cNvPr>
              <p14:cNvContentPartPr/>
              <p14:nvPr/>
            </p14:nvContentPartPr>
            <p14:xfrm>
              <a:off x="3268343" y="428389"/>
              <a:ext cx="4433040" cy="1377360"/>
            </p14:xfrm>
          </p:contentPart>
        </mc:Choice>
        <mc:Fallback xmlns="">
          <p:pic>
            <p:nvPicPr>
              <p:cNvPr id="2" name="Ink 1">
                <a:extLst>
                  <a:ext uri="{FF2B5EF4-FFF2-40B4-BE49-F238E27FC236}">
                    <a16:creationId xmlns:a16="http://schemas.microsoft.com/office/drawing/2014/main" id="{40B773EA-9755-AEDA-59D0-EDDFC81C4F94}"/>
                  </a:ext>
                </a:extLst>
              </p:cNvPr>
              <p:cNvPicPr/>
              <p:nvPr/>
            </p:nvPicPr>
            <p:blipFill>
              <a:blip r:embed="rId4"/>
              <a:stretch>
                <a:fillRect/>
              </a:stretch>
            </p:blipFill>
            <p:spPr>
              <a:xfrm>
                <a:off x="3259703" y="419749"/>
                <a:ext cx="4450680" cy="13950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86C9B2DC-F36A-A5BB-7E31-825DD0A428E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4A77D12-2571-4D16-971F-716E9FDA8C78}" type="slidenum">
              <a:rPr altLang="zh-CN" sz="1800"/>
              <a:pPr>
                <a:spcBef>
                  <a:spcPct val="0"/>
                </a:spcBef>
                <a:buFontTx/>
                <a:buNone/>
              </a:pPr>
              <a:t>35</a:t>
            </a:fld>
            <a:endParaRPr lang="en-US" altLang="zh-CN" sz="1800"/>
          </a:p>
        </p:txBody>
      </p:sp>
      <p:sp>
        <p:nvSpPr>
          <p:cNvPr id="44035" name="Rectangle 2">
            <a:extLst>
              <a:ext uri="{FF2B5EF4-FFF2-40B4-BE49-F238E27FC236}">
                <a16:creationId xmlns:a16="http://schemas.microsoft.com/office/drawing/2014/main" id="{CF99A0AC-1F52-4BDC-7AD5-F3A1E61706C2}"/>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r>
              <a:rPr lang="en-US" altLang="zh-CN"/>
              <a:t>principle</a:t>
            </a:r>
            <a:r>
              <a:rPr lang="zh-CN" altLang="en-US"/>
              <a:t>）</a:t>
            </a:r>
          </a:p>
        </p:txBody>
      </p:sp>
      <p:sp>
        <p:nvSpPr>
          <p:cNvPr id="44036" name="Rectangle 3">
            <a:extLst>
              <a:ext uri="{FF2B5EF4-FFF2-40B4-BE49-F238E27FC236}">
                <a16:creationId xmlns:a16="http://schemas.microsoft.com/office/drawing/2014/main" id="{F8ACBE48-FE0C-ED83-43B9-0049F8FE793B}"/>
              </a:ext>
            </a:extLst>
          </p:cNvPr>
          <p:cNvSpPr>
            <a:spLocks noGrp="1" noChangeArrowheads="1"/>
          </p:cNvSpPr>
          <p:nvPr>
            <p:ph idx="1"/>
          </p:nvPr>
        </p:nvSpPr>
        <p:spPr>
          <a:xfrm>
            <a:off x="471488" y="1138238"/>
            <a:ext cx="8315325" cy="4791075"/>
          </a:xfrm>
        </p:spPr>
        <p:txBody>
          <a:bodyPr/>
          <a:lstStyle/>
          <a:p>
            <a:pPr eaLnBrk="1" hangingPunct="1"/>
            <a:r>
              <a:rPr kumimoji="1" lang="zh-CN" altLang="en-US" dirty="0"/>
              <a:t>可用性目标的达到可以通过</a:t>
            </a:r>
            <a:r>
              <a:rPr kumimoji="1" lang="zh-CN" altLang="en-US" b="1" dirty="0">
                <a:solidFill>
                  <a:srgbClr val="C00000"/>
                </a:solidFill>
              </a:rPr>
              <a:t>设计原理</a:t>
            </a:r>
            <a:r>
              <a:rPr kumimoji="1" lang="zh-CN" altLang="en-US" dirty="0"/>
              <a:t>来指导</a:t>
            </a:r>
          </a:p>
          <a:p>
            <a:pPr lvl="1" eaLnBrk="1" hangingPunct="1"/>
            <a:r>
              <a:rPr kumimoji="1" lang="zh-CN" altLang="en-US" dirty="0"/>
              <a:t>设计原理是</a:t>
            </a:r>
            <a:r>
              <a:rPr kumimoji="1" lang="zh-CN" altLang="en-US" sz="2300" b="1" dirty="0">
                <a:solidFill>
                  <a:srgbClr val="C00000"/>
                </a:solidFill>
              </a:rPr>
              <a:t>有关可用设计知识和经验的归纳抽象或概念化</a:t>
            </a:r>
            <a:endParaRPr kumimoji="1" lang="en-US" altLang="zh-CN" sz="2300" b="1" dirty="0">
              <a:solidFill>
                <a:srgbClr val="C00000"/>
              </a:solidFill>
            </a:endParaRPr>
          </a:p>
          <a:p>
            <a:pPr lvl="1" eaLnBrk="1" hangingPunct="1">
              <a:buFontTx/>
              <a:buNone/>
            </a:pPr>
            <a:endParaRPr kumimoji="1" lang="zh-CN" altLang="en-US" sz="2300" b="1" dirty="0">
              <a:solidFill>
                <a:srgbClr val="C00000"/>
              </a:solidFill>
            </a:endParaRPr>
          </a:p>
          <a:p>
            <a:pPr lvl="1" eaLnBrk="1" hangingPunct="1"/>
            <a:r>
              <a:rPr kumimoji="1" lang="zh-CN" altLang="en-US" dirty="0"/>
              <a:t>用于</a:t>
            </a:r>
            <a:r>
              <a:rPr kumimoji="1" lang="zh-CN" altLang="en-US" b="1" dirty="0">
                <a:solidFill>
                  <a:schemeClr val="accent2"/>
                </a:solidFill>
              </a:rPr>
              <a:t>指导设计人员考虑如何设计的各个方面</a:t>
            </a:r>
            <a:endParaRPr kumimoji="1" lang="en-US" altLang="zh-CN" b="1" dirty="0">
              <a:solidFill>
                <a:schemeClr val="accent2"/>
              </a:solidFill>
            </a:endParaRPr>
          </a:p>
          <a:p>
            <a:pPr lvl="1" eaLnBrk="1" hangingPunct="1">
              <a:buFontTx/>
              <a:buNone/>
            </a:pPr>
            <a:endParaRPr kumimoji="1" lang="zh-CN" altLang="en-US" b="1" dirty="0">
              <a:solidFill>
                <a:schemeClr val="accent2"/>
              </a:solidFill>
            </a:endParaRPr>
          </a:p>
          <a:p>
            <a:pPr lvl="1" eaLnBrk="1" hangingPunct="1"/>
            <a:r>
              <a:rPr kumimoji="1" lang="zh-CN" altLang="en-US" dirty="0"/>
              <a:t>设计原理</a:t>
            </a:r>
            <a:r>
              <a:rPr kumimoji="1" lang="zh-CN" altLang="en-US" b="1" dirty="0">
                <a:solidFill>
                  <a:schemeClr val="accent2"/>
                </a:solidFill>
              </a:rPr>
              <a:t>一般使用祈使句（命令）形式</a:t>
            </a:r>
            <a:r>
              <a:rPr kumimoji="1" lang="zh-CN" altLang="en-US" dirty="0">
                <a:solidFill>
                  <a:schemeClr val="accent2"/>
                </a:solidFill>
              </a:rPr>
              <a:t>来描述</a:t>
            </a:r>
          </a:p>
          <a:p>
            <a:pPr lvl="2" eaLnBrk="1" hangingPunct="1"/>
            <a:r>
              <a:rPr kumimoji="1" lang="zh-CN" altLang="en-US" dirty="0">
                <a:solidFill>
                  <a:schemeClr val="accent2"/>
                </a:solidFill>
              </a:rPr>
              <a:t>提示设计应当如何做或不应当如何等</a:t>
            </a:r>
            <a:endParaRPr kumimoji="1" lang="en-US" altLang="zh-CN" dirty="0">
              <a:solidFill>
                <a:schemeClr val="accent2"/>
              </a:solidFill>
            </a:endParaRPr>
          </a:p>
          <a:p>
            <a:pPr lvl="2" eaLnBrk="1" hangingPunct="1">
              <a:buFont typeface="Wingdings" panose="05000000000000000000" pitchFamily="2" charset="2"/>
              <a:buNone/>
            </a:pPr>
            <a:endParaRPr kumimoji="1" lang="zh-CN" altLang="en-US" dirty="0">
              <a:solidFill>
                <a:schemeClr val="accent2"/>
              </a:solidFill>
            </a:endParaRPr>
          </a:p>
          <a:p>
            <a:pPr lvl="1" eaLnBrk="1" hangingPunct="1"/>
            <a:r>
              <a:rPr kumimoji="1" lang="zh-CN" altLang="en-US" dirty="0"/>
              <a:t>设计原理旨在</a:t>
            </a:r>
            <a:r>
              <a:rPr kumimoji="1" lang="zh-CN" altLang="en-US" dirty="0">
                <a:solidFill>
                  <a:schemeClr val="accent2"/>
                </a:solidFill>
              </a:rPr>
              <a:t>帮助设计者理解、解释和改进设计</a:t>
            </a:r>
          </a:p>
          <a:p>
            <a:pPr lvl="2" eaLnBrk="1" hangingPunct="1"/>
            <a:r>
              <a:rPr kumimoji="1" lang="zh-CN" altLang="en-US" dirty="0"/>
              <a:t>帮助设计者</a:t>
            </a:r>
            <a:r>
              <a:rPr kumimoji="1" lang="zh-CN" altLang="en-US" dirty="0">
                <a:solidFill>
                  <a:schemeClr val="accent2"/>
                </a:solidFill>
              </a:rPr>
              <a:t>做出设计决策</a:t>
            </a:r>
            <a:r>
              <a:rPr kumimoji="1" lang="zh-CN" altLang="en-US" dirty="0"/>
              <a:t>；但</a:t>
            </a:r>
          </a:p>
          <a:p>
            <a:pPr lvl="2" eaLnBrk="1" hangingPunct="1"/>
            <a:r>
              <a:rPr kumimoji="1" lang="zh-CN" altLang="en-US" dirty="0">
                <a:solidFill>
                  <a:schemeClr val="accent2"/>
                </a:solidFill>
              </a:rPr>
              <a:t>并非指定如何设计实际的</a:t>
            </a:r>
            <a:r>
              <a:rPr kumimoji="1" lang="en-US" altLang="zh-CN" dirty="0">
                <a:solidFill>
                  <a:schemeClr val="accent2"/>
                </a:solidFill>
              </a:rPr>
              <a:t>UI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a:extLst>
              <a:ext uri="{FF2B5EF4-FFF2-40B4-BE49-F238E27FC236}">
                <a16:creationId xmlns:a16="http://schemas.microsoft.com/office/drawing/2014/main" id="{8F57AAA6-2210-C77A-376F-88AAD0E273F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0780F03-DE77-40AC-B18F-30C9B976C006}" type="slidenum">
              <a:rPr altLang="zh-CN" sz="1800"/>
              <a:pPr>
                <a:spcBef>
                  <a:spcPct val="0"/>
                </a:spcBef>
                <a:buFontTx/>
                <a:buNone/>
              </a:pPr>
              <a:t>36</a:t>
            </a:fld>
            <a:endParaRPr lang="en-US" altLang="zh-CN" sz="1800"/>
          </a:p>
        </p:txBody>
      </p:sp>
      <p:sp>
        <p:nvSpPr>
          <p:cNvPr id="46083" name="Rectangle 2">
            <a:extLst>
              <a:ext uri="{FF2B5EF4-FFF2-40B4-BE49-F238E27FC236}">
                <a16:creationId xmlns:a16="http://schemas.microsoft.com/office/drawing/2014/main" id="{18BE0031-93FC-F936-F0D8-054A214C540E}"/>
              </a:ext>
            </a:extLst>
          </p:cNvPr>
          <p:cNvSpPr>
            <a:spLocks noGrp="1" noChangeArrowheads="1"/>
          </p:cNvSpPr>
          <p:nvPr>
            <p:ph type="title"/>
          </p:nvPr>
        </p:nvSpPr>
        <p:spPr/>
        <p:txBody>
          <a:bodyPr/>
          <a:lstStyle/>
          <a:p>
            <a:pPr eaLnBrk="1" hangingPunct="1"/>
            <a:r>
              <a:rPr lang="en-US" altLang="zh-CN" dirty="0"/>
              <a:t>1.6 </a:t>
            </a:r>
            <a:r>
              <a:rPr lang="zh-CN" altLang="en-US" dirty="0"/>
              <a:t>再论可用性：设计与可用性原理</a:t>
            </a:r>
          </a:p>
        </p:txBody>
      </p:sp>
      <p:sp>
        <p:nvSpPr>
          <p:cNvPr id="39940" name="Rectangle 3">
            <a:extLst>
              <a:ext uri="{FF2B5EF4-FFF2-40B4-BE49-F238E27FC236}">
                <a16:creationId xmlns:a16="http://schemas.microsoft.com/office/drawing/2014/main" id="{0A366EB4-E2D7-AD39-13BA-0AB383E63D41}"/>
              </a:ext>
            </a:extLst>
          </p:cNvPr>
          <p:cNvSpPr>
            <a:spLocks noGrp="1" noChangeArrowheads="1"/>
          </p:cNvSpPr>
          <p:nvPr>
            <p:ph idx="1"/>
          </p:nvPr>
        </p:nvSpPr>
        <p:spPr>
          <a:xfrm>
            <a:off x="685800" y="1066800"/>
            <a:ext cx="7847013" cy="4419600"/>
          </a:xfrm>
        </p:spPr>
        <p:txBody>
          <a:bodyPr/>
          <a:lstStyle/>
          <a:p>
            <a:pPr eaLnBrk="1" hangingPunct="1"/>
            <a:r>
              <a:rPr kumimoji="1" lang="zh-CN" altLang="en-US" dirty="0">
                <a:solidFill>
                  <a:schemeClr val="accent2"/>
                </a:solidFill>
              </a:rPr>
              <a:t>基本的设计原理</a:t>
            </a:r>
            <a:r>
              <a:rPr kumimoji="1" lang="zh-CN" altLang="en-US" dirty="0"/>
              <a:t>包括</a:t>
            </a:r>
            <a:r>
              <a:rPr kumimoji="1" lang="zh-CN" altLang="en-US" b="1" dirty="0">
                <a:solidFill>
                  <a:srgbClr val="C00000"/>
                </a:solidFill>
              </a:rPr>
              <a:t>可视性</a:t>
            </a:r>
            <a:r>
              <a:rPr kumimoji="1" lang="zh-CN" altLang="en-US" dirty="0">
                <a:solidFill>
                  <a:schemeClr val="accent2"/>
                </a:solidFill>
              </a:rPr>
              <a:t>、</a:t>
            </a:r>
            <a:r>
              <a:rPr kumimoji="1" lang="zh-CN" altLang="en-US" b="1" dirty="0">
                <a:solidFill>
                  <a:srgbClr val="C00000"/>
                </a:solidFill>
              </a:rPr>
              <a:t>反馈</a:t>
            </a:r>
            <a:r>
              <a:rPr kumimoji="1" lang="zh-CN" altLang="en-US" dirty="0">
                <a:solidFill>
                  <a:schemeClr val="accent2"/>
                </a:solidFill>
              </a:rPr>
              <a:t>、</a:t>
            </a:r>
            <a:r>
              <a:rPr kumimoji="1" lang="zh-CN" altLang="en-US" b="1" dirty="0">
                <a:solidFill>
                  <a:srgbClr val="C00000"/>
                </a:solidFill>
              </a:rPr>
              <a:t>限制</a:t>
            </a:r>
            <a:r>
              <a:rPr kumimoji="1" lang="zh-CN" altLang="en-US" dirty="0">
                <a:solidFill>
                  <a:schemeClr val="accent2"/>
                </a:solidFill>
              </a:rPr>
              <a:t>、</a:t>
            </a:r>
            <a:r>
              <a:rPr kumimoji="1" lang="zh-CN" altLang="en-US" b="1" dirty="0">
                <a:solidFill>
                  <a:srgbClr val="C00000"/>
                </a:solidFill>
              </a:rPr>
              <a:t>映射</a:t>
            </a:r>
            <a:r>
              <a:rPr kumimoji="1" lang="zh-CN" altLang="en-US" dirty="0">
                <a:solidFill>
                  <a:schemeClr val="accent2"/>
                </a:solidFill>
              </a:rPr>
              <a:t>、</a:t>
            </a:r>
            <a:r>
              <a:rPr kumimoji="1" lang="zh-CN" altLang="en-US" b="1" dirty="0">
                <a:solidFill>
                  <a:srgbClr val="C00000"/>
                </a:solidFill>
              </a:rPr>
              <a:t>一致性</a:t>
            </a:r>
            <a:r>
              <a:rPr kumimoji="1" lang="zh-CN" altLang="en-US" dirty="0">
                <a:solidFill>
                  <a:schemeClr val="accent2"/>
                </a:solidFill>
              </a:rPr>
              <a:t>和</a:t>
            </a:r>
            <a:r>
              <a:rPr kumimoji="1" lang="zh-CN" altLang="en-US" b="1" dirty="0">
                <a:solidFill>
                  <a:srgbClr val="C00000"/>
                </a:solidFill>
              </a:rPr>
              <a:t>启发性</a:t>
            </a:r>
            <a:r>
              <a:rPr kumimoji="1" lang="zh-CN" altLang="en-US" dirty="0"/>
              <a:t>等（ </a:t>
            </a:r>
            <a:r>
              <a:rPr kumimoji="1" lang="en-US" altLang="zh-CN" dirty="0"/>
              <a:t>Donald A. Norman</a:t>
            </a:r>
            <a:r>
              <a:rPr kumimoji="1" lang="zh-CN" altLang="en-US" dirty="0"/>
              <a:t>详细描述了这些原理）</a:t>
            </a:r>
            <a:endParaRPr kumimoji="1" lang="en-US" altLang="zh-CN" dirty="0"/>
          </a:p>
          <a:p>
            <a:pPr eaLnBrk="1" hangingPunct="1">
              <a:buFontTx/>
              <a:buNone/>
            </a:pPr>
            <a:endParaRPr kumimoji="1" lang="zh-CN" altLang="en-US" dirty="0"/>
          </a:p>
          <a:p>
            <a:pPr lvl="1" eaLnBrk="1" hangingPunct="1"/>
            <a:r>
              <a:rPr kumimoji="1" lang="zh-CN" altLang="en-US" b="1" dirty="0">
                <a:solidFill>
                  <a:srgbClr val="FF3300"/>
                </a:solidFill>
              </a:rPr>
              <a:t>可视性</a:t>
            </a:r>
            <a:r>
              <a:rPr kumimoji="1" lang="zh-CN" altLang="en-US" dirty="0"/>
              <a:t>：系统呈现下一步可执行操作，以及系统状态改变</a:t>
            </a:r>
          </a:p>
          <a:p>
            <a:pPr lvl="2" eaLnBrk="1" hangingPunct="1"/>
            <a:r>
              <a:rPr kumimoji="1" lang="zh-CN" altLang="en-US" dirty="0"/>
              <a:t>使用户</a:t>
            </a:r>
            <a:r>
              <a:rPr kumimoji="1" lang="zh-CN" altLang="en-US" dirty="0">
                <a:solidFill>
                  <a:srgbClr val="262699"/>
                </a:solidFill>
              </a:rPr>
              <a:t>容易确定下一步做什么</a:t>
            </a:r>
          </a:p>
          <a:p>
            <a:pPr lvl="1" eaLnBrk="1" hangingPunct="1"/>
            <a:endParaRPr kumimoji="1" lang="en-US" altLang="zh-CN" dirty="0">
              <a:solidFill>
                <a:srgbClr val="FF3300"/>
              </a:solidFill>
            </a:endParaRPr>
          </a:p>
          <a:p>
            <a:pPr lvl="1" eaLnBrk="1" hangingPunct="1"/>
            <a:r>
              <a:rPr kumimoji="1" lang="zh-CN" altLang="en-US" b="1" dirty="0">
                <a:solidFill>
                  <a:srgbClr val="FF3300"/>
                </a:solidFill>
              </a:rPr>
              <a:t>反馈</a:t>
            </a:r>
            <a:r>
              <a:rPr kumimoji="1" lang="zh-CN" altLang="en-US" dirty="0"/>
              <a:t>：操作结果（系统状态改变）的可视性</a:t>
            </a:r>
          </a:p>
          <a:p>
            <a:pPr lvl="2" eaLnBrk="1" hangingPunct="1"/>
            <a:r>
              <a:rPr kumimoji="1" lang="zh-CN" altLang="en-US" dirty="0"/>
              <a:t>使用户可</a:t>
            </a:r>
            <a:r>
              <a:rPr kumimoji="1" lang="zh-CN" altLang="en-US" dirty="0">
                <a:solidFill>
                  <a:srgbClr val="262699"/>
                </a:solidFill>
              </a:rPr>
              <a:t>理解他以前操作的结果</a:t>
            </a:r>
            <a:r>
              <a:rPr kumimoji="1" lang="zh-CN" altLang="en-US" dirty="0"/>
              <a:t>，以便</a:t>
            </a:r>
            <a:r>
              <a:rPr kumimoji="1" lang="zh-CN" altLang="en-US" dirty="0">
                <a:solidFill>
                  <a:srgbClr val="262699"/>
                </a:solidFill>
              </a:rPr>
              <a:t>继续其活动</a:t>
            </a:r>
          </a:p>
          <a:p>
            <a:pPr lvl="3" eaLnBrk="1" hangingPunct="1"/>
            <a:r>
              <a:rPr kumimoji="1" lang="zh-CN" altLang="en-US" dirty="0"/>
              <a:t>例如：键盘、鼠标的触觉反馈，文件操作的视觉反馈等</a:t>
            </a:r>
            <a:endParaRPr kumimoji="1" lang="en-US" altLang="zh-CN" dirty="0"/>
          </a:p>
          <a:p>
            <a:pPr lvl="3" eaLnBrk="1" hangingPunct="1">
              <a:buFontTx/>
              <a:buNone/>
            </a:pPr>
            <a:endParaRPr kumimoji="1" lang="zh-CN" altLang="en-US" dirty="0"/>
          </a:p>
          <a:p>
            <a:pPr lvl="2" eaLnBrk="1" hangingPunct="1"/>
            <a:r>
              <a:rPr kumimoji="1" lang="zh-CN" altLang="en-US" dirty="0"/>
              <a:t>反馈可以有各种形式：视觉、听觉、触觉或其组合</a:t>
            </a:r>
          </a:p>
          <a:p>
            <a:pPr lvl="2" eaLnBrk="1" hangingPunct="1"/>
            <a:r>
              <a:rPr kumimoji="1" lang="zh-CN" altLang="en-US" dirty="0"/>
              <a:t>如何提供反馈</a:t>
            </a:r>
            <a:r>
              <a:rPr kumimoji="1" lang="zh-CN" altLang="en-US" dirty="0">
                <a:solidFill>
                  <a:srgbClr val="262699"/>
                </a:solidFill>
              </a:rPr>
              <a:t>依赖于使用上下文</a:t>
            </a:r>
          </a:p>
        </p:txBody>
      </p:sp>
      <p:pic>
        <p:nvPicPr>
          <p:cNvPr id="46085" name="Picture 4">
            <a:extLst>
              <a:ext uri="{FF2B5EF4-FFF2-40B4-BE49-F238E27FC236}">
                <a16:creationId xmlns:a16="http://schemas.microsoft.com/office/drawing/2014/main" id="{BCC18455-5374-8ACF-F84A-2DD4DB493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5268913"/>
            <a:ext cx="2641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AF1F886-0F47-766E-A50F-9D1E86E2E0EA}"/>
              </a:ext>
            </a:extLst>
          </p:cNvPr>
          <p:cNvGrpSpPr/>
          <p:nvPr/>
        </p:nvGrpSpPr>
        <p:grpSpPr>
          <a:xfrm>
            <a:off x="312023" y="474829"/>
            <a:ext cx="8020440" cy="4160520"/>
            <a:chOff x="312023" y="474829"/>
            <a:chExt cx="8020440" cy="416052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3C1C76B-BF58-1945-461B-CA1E95E21646}"/>
                    </a:ext>
                  </a:extLst>
                </p14:cNvPr>
                <p14:cNvContentPartPr/>
                <p14:nvPr/>
              </p14:nvContentPartPr>
              <p14:xfrm>
                <a:off x="312023" y="474829"/>
                <a:ext cx="8020440" cy="1592640"/>
              </p14:xfrm>
            </p:contentPart>
          </mc:Choice>
          <mc:Fallback xmlns="">
            <p:pic>
              <p:nvPicPr>
                <p:cNvPr id="2" name="Ink 1">
                  <a:extLst>
                    <a:ext uri="{FF2B5EF4-FFF2-40B4-BE49-F238E27FC236}">
                      <a16:creationId xmlns:a16="http://schemas.microsoft.com/office/drawing/2014/main" id="{63C1C76B-BF58-1945-461B-CA1E95E21646}"/>
                    </a:ext>
                  </a:extLst>
                </p:cNvPr>
                <p:cNvPicPr/>
                <p:nvPr/>
              </p:nvPicPr>
              <p:blipFill>
                <a:blip r:embed="rId5"/>
                <a:stretch>
                  <a:fillRect/>
                </a:stretch>
              </p:blipFill>
              <p:spPr>
                <a:xfrm>
                  <a:off x="303023" y="466189"/>
                  <a:ext cx="8038080" cy="161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2E3D213-0CDC-DF8C-94E2-6A433F22544A}"/>
                    </a:ext>
                  </a:extLst>
                </p14:cNvPr>
                <p14:cNvContentPartPr/>
                <p14:nvPr/>
              </p14:nvContentPartPr>
              <p14:xfrm>
                <a:off x="656903" y="2229469"/>
                <a:ext cx="361800" cy="2405880"/>
              </p14:xfrm>
            </p:contentPart>
          </mc:Choice>
          <mc:Fallback xmlns="">
            <p:pic>
              <p:nvPicPr>
                <p:cNvPr id="3" name="Ink 2">
                  <a:extLst>
                    <a:ext uri="{FF2B5EF4-FFF2-40B4-BE49-F238E27FC236}">
                      <a16:creationId xmlns:a16="http://schemas.microsoft.com/office/drawing/2014/main" id="{42E3D213-0CDC-DF8C-94E2-6A433F22544A}"/>
                    </a:ext>
                  </a:extLst>
                </p:cNvPr>
                <p:cNvPicPr/>
                <p:nvPr/>
              </p:nvPicPr>
              <p:blipFill>
                <a:blip r:embed="rId7"/>
                <a:stretch>
                  <a:fillRect/>
                </a:stretch>
              </p:blipFill>
              <p:spPr>
                <a:xfrm>
                  <a:off x="648263" y="2220469"/>
                  <a:ext cx="379440" cy="24235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40">
                                            <p:txEl>
                                              <p:pRg st="2" end="2"/>
                                            </p:txEl>
                                          </p:spTgt>
                                        </p:tgtEl>
                                        <p:attrNameLst>
                                          <p:attrName>style.visibility</p:attrName>
                                        </p:attrNameLst>
                                      </p:cBhvr>
                                      <p:to>
                                        <p:strVal val="visible"/>
                                      </p:to>
                                    </p:set>
                                    <p:animEffect transition="in" filter="blinds(horizontal)">
                                      <p:cBhvr>
                                        <p:cTn id="7" dur="500"/>
                                        <p:tgtEl>
                                          <p:spTgt spid="3994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940">
                                            <p:txEl>
                                              <p:pRg st="3" end="3"/>
                                            </p:txEl>
                                          </p:spTgt>
                                        </p:tgtEl>
                                        <p:attrNameLst>
                                          <p:attrName>style.visibility</p:attrName>
                                        </p:attrNameLst>
                                      </p:cBhvr>
                                      <p:to>
                                        <p:strVal val="visible"/>
                                      </p:to>
                                    </p:set>
                                    <p:animEffect transition="in" filter="blinds(horizontal)">
                                      <p:cBhvr>
                                        <p:cTn id="10" dur="500"/>
                                        <p:tgtEl>
                                          <p:spTgt spid="39940">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9940">
                                            <p:txEl>
                                              <p:pRg st="5" end="5"/>
                                            </p:txEl>
                                          </p:spTgt>
                                        </p:tgtEl>
                                        <p:attrNameLst>
                                          <p:attrName>style.visibility</p:attrName>
                                        </p:attrNameLst>
                                      </p:cBhvr>
                                      <p:to>
                                        <p:strVal val="visible"/>
                                      </p:to>
                                    </p:set>
                                    <p:anim calcmode="lin" valueType="num">
                                      <p:cBhvr additive="base">
                                        <p:cTn id="15" dur="500" fill="hold"/>
                                        <p:tgtEl>
                                          <p:spTgt spid="39940">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940">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9940">
                                            <p:txEl>
                                              <p:pRg st="6" end="6"/>
                                            </p:txEl>
                                          </p:spTgt>
                                        </p:tgtEl>
                                        <p:attrNameLst>
                                          <p:attrName>style.visibility</p:attrName>
                                        </p:attrNameLst>
                                      </p:cBhvr>
                                      <p:to>
                                        <p:strVal val="visible"/>
                                      </p:to>
                                    </p:set>
                                    <p:anim calcmode="lin" valueType="num">
                                      <p:cBhvr additive="base">
                                        <p:cTn id="19" dur="500" fill="hold"/>
                                        <p:tgtEl>
                                          <p:spTgt spid="3994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0">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0">
                                            <p:txEl>
                                              <p:pRg st="7" end="7"/>
                                            </p:txEl>
                                          </p:spTgt>
                                        </p:tgtEl>
                                        <p:attrNameLst>
                                          <p:attrName>style.visibility</p:attrName>
                                        </p:attrNameLst>
                                      </p:cBhvr>
                                      <p:to>
                                        <p:strVal val="visible"/>
                                      </p:to>
                                    </p:set>
                                    <p:anim calcmode="lin" valueType="num">
                                      <p:cBhvr additive="base">
                                        <p:cTn id="23" dur="500" fill="hold"/>
                                        <p:tgtEl>
                                          <p:spTgt spid="39940">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940">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40">
                                            <p:txEl>
                                              <p:pRg st="9" end="9"/>
                                            </p:txEl>
                                          </p:spTgt>
                                        </p:tgtEl>
                                        <p:attrNameLst>
                                          <p:attrName>style.visibility</p:attrName>
                                        </p:attrNameLst>
                                      </p:cBhvr>
                                      <p:to>
                                        <p:strVal val="visible"/>
                                      </p:to>
                                    </p:set>
                                    <p:anim calcmode="lin" valueType="num">
                                      <p:cBhvr additive="base">
                                        <p:cTn id="27" dur="500" fill="hold"/>
                                        <p:tgtEl>
                                          <p:spTgt spid="39940">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940">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9940">
                                            <p:txEl>
                                              <p:pRg st="10" end="10"/>
                                            </p:txEl>
                                          </p:spTgt>
                                        </p:tgtEl>
                                        <p:attrNameLst>
                                          <p:attrName>style.visibility</p:attrName>
                                        </p:attrNameLst>
                                      </p:cBhvr>
                                      <p:to>
                                        <p:strVal val="visible"/>
                                      </p:to>
                                    </p:set>
                                    <p:anim calcmode="lin" valueType="num">
                                      <p:cBhvr additive="base">
                                        <p:cTn id="31" dur="500" fill="hold"/>
                                        <p:tgtEl>
                                          <p:spTgt spid="39940">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604AC0CF-28D2-C461-C164-828385DE6F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FBC6DB7-3F36-42E5-87D7-88B4CD8B8B05}" type="slidenum">
              <a:rPr altLang="zh-CN" sz="1800"/>
              <a:pPr>
                <a:spcBef>
                  <a:spcPct val="0"/>
                </a:spcBef>
                <a:buFontTx/>
                <a:buNone/>
              </a:pPr>
              <a:t>37</a:t>
            </a:fld>
            <a:endParaRPr lang="en-US" altLang="zh-CN" sz="1800"/>
          </a:p>
        </p:txBody>
      </p:sp>
      <p:sp>
        <p:nvSpPr>
          <p:cNvPr id="48131" name="Rectangle 2">
            <a:extLst>
              <a:ext uri="{FF2B5EF4-FFF2-40B4-BE49-F238E27FC236}">
                <a16:creationId xmlns:a16="http://schemas.microsoft.com/office/drawing/2014/main" id="{DABDCF6A-257D-4D85-6A09-DEC33B54B7D5}"/>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0964" name="Rectangle 3">
            <a:extLst>
              <a:ext uri="{FF2B5EF4-FFF2-40B4-BE49-F238E27FC236}">
                <a16:creationId xmlns:a16="http://schemas.microsoft.com/office/drawing/2014/main" id="{A01591F1-7F39-22F7-B219-79C51F232CE9}"/>
              </a:ext>
            </a:extLst>
          </p:cNvPr>
          <p:cNvSpPr>
            <a:spLocks noGrp="1" noChangeArrowheads="1"/>
          </p:cNvSpPr>
          <p:nvPr>
            <p:ph idx="1"/>
          </p:nvPr>
        </p:nvSpPr>
        <p:spPr>
          <a:xfrm>
            <a:off x="685800" y="1066800"/>
            <a:ext cx="8029575" cy="4522788"/>
          </a:xfrm>
        </p:spPr>
        <p:txBody>
          <a:bodyPr/>
          <a:lstStyle/>
          <a:p>
            <a:pPr lvl="1" eaLnBrk="1" hangingPunct="1"/>
            <a:r>
              <a:rPr lang="zh-CN" altLang="en-US" b="1">
                <a:solidFill>
                  <a:srgbClr val="FF3300"/>
                </a:solidFill>
              </a:rPr>
              <a:t>限制</a:t>
            </a:r>
            <a:r>
              <a:rPr lang="zh-CN" altLang="en-US"/>
              <a:t>：即对用户在特定时刻可执行操作的限制</a:t>
            </a:r>
          </a:p>
          <a:p>
            <a:pPr lvl="2" eaLnBrk="1" hangingPunct="1"/>
            <a:r>
              <a:rPr lang="zh-CN" altLang="en-US"/>
              <a:t>例如：将在当前系统状态下不可执行的菜单命令置为灰色（图</a:t>
            </a:r>
            <a:r>
              <a:rPr lang="en-US" altLang="zh-CN"/>
              <a:t>1.8</a:t>
            </a:r>
            <a:r>
              <a:rPr lang="zh-CN" altLang="en-US"/>
              <a:t>）</a:t>
            </a:r>
          </a:p>
          <a:p>
            <a:pPr lvl="2" eaLnBrk="1" hangingPunct="1"/>
            <a:r>
              <a:rPr lang="zh-CN" altLang="en-US"/>
              <a:t>设计原理是对设计空间的限制，避免考虑不可用的设计选择</a:t>
            </a:r>
          </a:p>
        </p:txBody>
      </p:sp>
      <p:pic>
        <p:nvPicPr>
          <p:cNvPr id="40965" name="Picture 4" descr="fig_1_08">
            <a:extLst>
              <a:ext uri="{FF2B5EF4-FFF2-40B4-BE49-F238E27FC236}">
                <a16:creationId xmlns:a16="http://schemas.microsoft.com/office/drawing/2014/main" id="{87D677ED-03D7-5807-6564-3884E04CBD45}"/>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1979613" y="2781300"/>
            <a:ext cx="46799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75FC7B-2AC5-02ED-334F-4DA4E48D2D4D}"/>
                  </a:ext>
                </a:extLst>
              </p14:cNvPr>
              <p14:cNvContentPartPr/>
              <p14:nvPr/>
            </p14:nvContentPartPr>
            <p14:xfrm>
              <a:off x="3915983" y="1288789"/>
              <a:ext cx="3357720" cy="189720"/>
            </p14:xfrm>
          </p:contentPart>
        </mc:Choice>
        <mc:Fallback xmlns="">
          <p:pic>
            <p:nvPicPr>
              <p:cNvPr id="2" name="Ink 1">
                <a:extLst>
                  <a:ext uri="{FF2B5EF4-FFF2-40B4-BE49-F238E27FC236}">
                    <a16:creationId xmlns:a16="http://schemas.microsoft.com/office/drawing/2014/main" id="{C775FC7B-2AC5-02ED-334F-4DA4E48D2D4D}"/>
                  </a:ext>
                </a:extLst>
              </p:cNvPr>
              <p:cNvPicPr/>
              <p:nvPr/>
            </p:nvPicPr>
            <p:blipFill>
              <a:blip r:embed="rId4"/>
              <a:stretch>
                <a:fillRect/>
              </a:stretch>
            </p:blipFill>
            <p:spPr>
              <a:xfrm>
                <a:off x="3907343" y="1279789"/>
                <a:ext cx="3375360" cy="20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Effect transition="in" filter="blinds(horizontal)">
                                      <p:cBhvr>
                                        <p:cTn id="7" dur="500"/>
                                        <p:tgtEl>
                                          <p:spTgt spid="4096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64">
                                            <p:txEl>
                                              <p:pRg st="1" end="1"/>
                                            </p:txEl>
                                          </p:spTgt>
                                        </p:tgtEl>
                                        <p:attrNameLst>
                                          <p:attrName>style.visibility</p:attrName>
                                        </p:attrNameLst>
                                      </p:cBhvr>
                                      <p:to>
                                        <p:strVal val="visible"/>
                                      </p:to>
                                    </p:set>
                                    <p:animEffect transition="in" filter="blinds(horizontal)">
                                      <p:cBhvr>
                                        <p:cTn id="10" dur="500"/>
                                        <p:tgtEl>
                                          <p:spTgt spid="4096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964">
                                            <p:txEl>
                                              <p:pRg st="2" end="2"/>
                                            </p:txEl>
                                          </p:spTgt>
                                        </p:tgtEl>
                                        <p:attrNameLst>
                                          <p:attrName>style.visibility</p:attrName>
                                        </p:attrNameLst>
                                      </p:cBhvr>
                                      <p:to>
                                        <p:strVal val="visible"/>
                                      </p:to>
                                    </p:set>
                                    <p:animEffect transition="in" filter="blinds(horizontal)">
                                      <p:cBhvr>
                                        <p:cTn id="13" dur="500"/>
                                        <p:tgtEl>
                                          <p:spTgt spid="4096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0965"/>
                                        </p:tgtEl>
                                        <p:attrNameLst>
                                          <p:attrName>style.visibility</p:attrName>
                                        </p:attrNameLst>
                                      </p:cBhvr>
                                      <p:to>
                                        <p:strVal val="visible"/>
                                      </p:to>
                                    </p:set>
                                    <p:anim calcmode="lin" valueType="num">
                                      <p:cBhvr additive="base">
                                        <p:cTn id="18" dur="500" fill="hold"/>
                                        <p:tgtEl>
                                          <p:spTgt spid="40965"/>
                                        </p:tgtEl>
                                        <p:attrNameLst>
                                          <p:attrName>ppt_x</p:attrName>
                                        </p:attrNameLst>
                                      </p:cBhvr>
                                      <p:tavLst>
                                        <p:tav tm="0">
                                          <p:val>
                                            <p:strVal val="#ppt_x"/>
                                          </p:val>
                                        </p:tav>
                                        <p:tav tm="100000">
                                          <p:val>
                                            <p:strVal val="#ppt_x"/>
                                          </p:val>
                                        </p:tav>
                                      </p:tavLst>
                                    </p:anim>
                                    <p:anim calcmode="lin" valueType="num">
                                      <p:cBhvr additive="base">
                                        <p:cTn id="19" dur="500" fill="hold"/>
                                        <p:tgtEl>
                                          <p:spTgt spid="40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a:extLst>
              <a:ext uri="{FF2B5EF4-FFF2-40B4-BE49-F238E27FC236}">
                <a16:creationId xmlns:a16="http://schemas.microsoft.com/office/drawing/2014/main" id="{AB5C465E-3E02-3869-851D-DDA476C4DCC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0A8E347-03A9-4334-ADB0-E7106FF951CB}" type="slidenum">
              <a:rPr altLang="zh-CN" sz="1800"/>
              <a:pPr>
                <a:spcBef>
                  <a:spcPct val="0"/>
                </a:spcBef>
                <a:buFontTx/>
                <a:buNone/>
              </a:pPr>
              <a:t>38</a:t>
            </a:fld>
            <a:endParaRPr lang="en-US" altLang="zh-CN" sz="1800"/>
          </a:p>
        </p:txBody>
      </p:sp>
      <p:sp>
        <p:nvSpPr>
          <p:cNvPr id="49155" name="Rectangle 2">
            <a:extLst>
              <a:ext uri="{FF2B5EF4-FFF2-40B4-BE49-F238E27FC236}">
                <a16:creationId xmlns:a16="http://schemas.microsoft.com/office/drawing/2014/main" id="{D2254B91-8396-5CD0-DBDB-F4FB895D270B}"/>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1988" name="Rectangle 3">
            <a:extLst>
              <a:ext uri="{FF2B5EF4-FFF2-40B4-BE49-F238E27FC236}">
                <a16:creationId xmlns:a16="http://schemas.microsoft.com/office/drawing/2014/main" id="{1FD7A5C2-EE79-B9A2-F70D-E4D18A6F447F}"/>
              </a:ext>
            </a:extLst>
          </p:cNvPr>
          <p:cNvSpPr>
            <a:spLocks noGrp="1" noChangeArrowheads="1"/>
          </p:cNvSpPr>
          <p:nvPr>
            <p:ph idx="1"/>
          </p:nvPr>
        </p:nvSpPr>
        <p:spPr/>
        <p:txBody>
          <a:bodyPr/>
          <a:lstStyle/>
          <a:p>
            <a:pPr lvl="1" eaLnBrk="1" hangingPunct="1"/>
            <a:r>
              <a:rPr lang="en-US" altLang="zh-CN"/>
              <a:t>Norman</a:t>
            </a:r>
            <a:r>
              <a:rPr lang="zh-CN" altLang="en-US"/>
              <a:t>将限制分为三个类型：</a:t>
            </a:r>
            <a:r>
              <a:rPr lang="zh-CN" altLang="en-US" b="1">
                <a:solidFill>
                  <a:schemeClr val="accent2"/>
                </a:solidFill>
              </a:rPr>
              <a:t>物理</a:t>
            </a:r>
            <a:r>
              <a:rPr lang="zh-CN" altLang="en-US">
                <a:solidFill>
                  <a:schemeClr val="accent2"/>
                </a:solidFill>
              </a:rPr>
              <a:t>、</a:t>
            </a:r>
            <a:r>
              <a:rPr lang="zh-CN" altLang="en-US" b="1">
                <a:solidFill>
                  <a:schemeClr val="accent2"/>
                </a:solidFill>
              </a:rPr>
              <a:t>逻辑</a:t>
            </a:r>
            <a:r>
              <a:rPr lang="zh-CN" altLang="en-US"/>
              <a:t>和</a:t>
            </a:r>
            <a:r>
              <a:rPr lang="zh-CN" altLang="en-US" b="1">
                <a:solidFill>
                  <a:schemeClr val="accent2"/>
                </a:solidFill>
              </a:rPr>
              <a:t>文化限制</a:t>
            </a:r>
          </a:p>
          <a:p>
            <a:pPr lvl="2" eaLnBrk="1" hangingPunct="1"/>
            <a:endParaRPr lang="en-US" altLang="zh-CN" sz="2300" b="1">
              <a:solidFill>
                <a:srgbClr val="FF3300"/>
              </a:solidFill>
            </a:endParaRPr>
          </a:p>
          <a:p>
            <a:pPr lvl="2" eaLnBrk="1" hangingPunct="1"/>
            <a:r>
              <a:rPr lang="zh-CN" altLang="en-US" sz="2300" b="1">
                <a:solidFill>
                  <a:srgbClr val="FF3300"/>
                </a:solidFill>
              </a:rPr>
              <a:t>物理限制：</a:t>
            </a:r>
            <a:r>
              <a:rPr lang="zh-CN" altLang="en-US" sz="2300"/>
              <a:t>对象的物理属性对可能操作的限制</a:t>
            </a:r>
            <a:endParaRPr lang="en-US" altLang="zh-CN" sz="2300"/>
          </a:p>
          <a:p>
            <a:pPr lvl="2" eaLnBrk="1" hangingPunct="1">
              <a:buFont typeface="Wingdings" panose="05000000000000000000" pitchFamily="2" charset="2"/>
              <a:buNone/>
            </a:pPr>
            <a:endParaRPr lang="zh-CN" altLang="en-US" sz="2300"/>
          </a:p>
          <a:p>
            <a:pPr lvl="3" eaLnBrk="1" hangingPunct="1">
              <a:buFontTx/>
              <a:buNone/>
            </a:pPr>
            <a:endParaRPr lang="zh-CN" altLang="en-US"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endParaRPr lang="en-US" altLang="zh-CN" sz="2000"/>
          </a:p>
          <a:p>
            <a:pPr lvl="3" eaLnBrk="1" hangingPunct="1"/>
            <a:r>
              <a:rPr lang="zh-CN" altLang="en-US" sz="2000"/>
              <a:t>操作仅依赖于对象的属性，无需特殊的训练</a:t>
            </a:r>
          </a:p>
          <a:p>
            <a:pPr eaLnBrk="1" hangingPunct="1">
              <a:buFontTx/>
              <a:buNone/>
            </a:pPr>
            <a:endParaRPr lang="en-US" altLang="zh-CN" sz="2000"/>
          </a:p>
        </p:txBody>
      </p:sp>
      <p:pic>
        <p:nvPicPr>
          <p:cNvPr id="5" name="Picture 4">
            <a:extLst>
              <a:ext uri="{FF2B5EF4-FFF2-40B4-BE49-F238E27FC236}">
                <a16:creationId xmlns:a16="http://schemas.microsoft.com/office/drawing/2014/main" id="{42C18FFE-F88A-4D8B-84BB-11AF84D4F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2359025"/>
            <a:ext cx="4164013"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F0632AD-0708-46A6-AC69-E51E62D54425}"/>
              </a:ext>
            </a:extLst>
          </p:cNvPr>
          <p:cNvGrpSpPr/>
          <p:nvPr/>
        </p:nvGrpSpPr>
        <p:grpSpPr>
          <a:xfrm>
            <a:off x="3579023" y="851029"/>
            <a:ext cx="4389120" cy="718560"/>
            <a:chOff x="3579023" y="851029"/>
            <a:chExt cx="4389120" cy="718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75210BB-36BC-7E6F-0733-8B25EF4AEEC9}"/>
                    </a:ext>
                  </a:extLst>
                </p14:cNvPr>
                <p14:cNvContentPartPr/>
                <p14:nvPr/>
              </p14:nvContentPartPr>
              <p14:xfrm>
                <a:off x="4839023" y="851029"/>
                <a:ext cx="3129120" cy="718560"/>
              </p14:xfrm>
            </p:contentPart>
          </mc:Choice>
          <mc:Fallback xmlns="">
            <p:pic>
              <p:nvPicPr>
                <p:cNvPr id="2" name="Ink 1">
                  <a:extLst>
                    <a:ext uri="{FF2B5EF4-FFF2-40B4-BE49-F238E27FC236}">
                      <a16:creationId xmlns:a16="http://schemas.microsoft.com/office/drawing/2014/main" id="{275210BB-36BC-7E6F-0733-8B25EF4AEEC9}"/>
                    </a:ext>
                  </a:extLst>
                </p:cNvPr>
                <p:cNvPicPr/>
                <p:nvPr/>
              </p:nvPicPr>
              <p:blipFill>
                <a:blip r:embed="rId4"/>
                <a:stretch>
                  <a:fillRect/>
                </a:stretch>
              </p:blipFill>
              <p:spPr>
                <a:xfrm>
                  <a:off x="4830023" y="842029"/>
                  <a:ext cx="314676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EBBC276-D278-D887-9C17-C1F3044306B8}"/>
                    </a:ext>
                  </a:extLst>
                </p14:cNvPr>
                <p14:cNvContentPartPr/>
                <p14:nvPr/>
              </p14:nvContentPartPr>
              <p14:xfrm>
                <a:off x="3579023" y="1352509"/>
                <a:ext cx="3453840" cy="185040"/>
              </p14:xfrm>
            </p:contentPart>
          </mc:Choice>
          <mc:Fallback xmlns="">
            <p:pic>
              <p:nvPicPr>
                <p:cNvPr id="3" name="Ink 2">
                  <a:extLst>
                    <a:ext uri="{FF2B5EF4-FFF2-40B4-BE49-F238E27FC236}">
                      <a16:creationId xmlns:a16="http://schemas.microsoft.com/office/drawing/2014/main" id="{9EBBC276-D278-D887-9C17-C1F3044306B8}"/>
                    </a:ext>
                  </a:extLst>
                </p:cNvPr>
                <p:cNvPicPr/>
                <p:nvPr/>
              </p:nvPicPr>
              <p:blipFill>
                <a:blip r:embed="rId6"/>
                <a:stretch>
                  <a:fillRect/>
                </a:stretch>
              </p:blipFill>
              <p:spPr>
                <a:xfrm>
                  <a:off x="3570383" y="1343509"/>
                  <a:ext cx="3471480" cy="20268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8">
                                            <p:txEl>
                                              <p:pRg st="2" end="2"/>
                                            </p:txEl>
                                          </p:spTgt>
                                        </p:tgtEl>
                                        <p:attrNameLst>
                                          <p:attrName>style.visibility</p:attrName>
                                        </p:attrNameLst>
                                      </p:cBhvr>
                                      <p:to>
                                        <p:strVal val="visible"/>
                                      </p:to>
                                    </p:set>
                                    <p:anim calcmode="lin" valueType="num">
                                      <p:cBhvr additive="base">
                                        <p:cTn id="7" dur="500" fill="hold"/>
                                        <p:tgtEl>
                                          <p:spTgt spid="4198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88">
                                            <p:txEl>
                                              <p:pRg st="10" end="10"/>
                                            </p:txEl>
                                          </p:spTgt>
                                        </p:tgtEl>
                                        <p:attrNameLst>
                                          <p:attrName>style.visibility</p:attrName>
                                        </p:attrNameLst>
                                      </p:cBhvr>
                                      <p:to>
                                        <p:strVal val="visible"/>
                                      </p:to>
                                    </p:set>
                                    <p:anim calcmode="lin" valueType="num">
                                      <p:cBhvr additive="base">
                                        <p:cTn id="11" dur="500" fill="hold"/>
                                        <p:tgtEl>
                                          <p:spTgt spid="4198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98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A1BC5CC8-129B-B3D1-919E-CBF20279D9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36C5C55-1986-4974-9ACC-42BAB065DE8F}" type="slidenum">
              <a:rPr altLang="zh-CN" sz="1800"/>
              <a:pPr>
                <a:spcBef>
                  <a:spcPct val="0"/>
                </a:spcBef>
                <a:buFontTx/>
                <a:buNone/>
              </a:pPr>
              <a:t>39</a:t>
            </a:fld>
            <a:endParaRPr lang="en-US" altLang="zh-CN" sz="1800"/>
          </a:p>
        </p:txBody>
      </p:sp>
      <p:sp>
        <p:nvSpPr>
          <p:cNvPr id="50179" name="Rectangle 3">
            <a:extLst>
              <a:ext uri="{FF2B5EF4-FFF2-40B4-BE49-F238E27FC236}">
                <a16:creationId xmlns:a16="http://schemas.microsoft.com/office/drawing/2014/main" id="{8C2377AB-0507-8A67-F105-36D180D0E2A7}"/>
              </a:ext>
            </a:extLst>
          </p:cNvPr>
          <p:cNvSpPr>
            <a:spLocks noGrp="1" noChangeArrowheads="1"/>
          </p:cNvSpPr>
          <p:nvPr>
            <p:ph idx="1"/>
          </p:nvPr>
        </p:nvSpPr>
        <p:spPr/>
        <p:txBody>
          <a:bodyPr/>
          <a:lstStyle/>
          <a:p>
            <a:pPr lvl="2" eaLnBrk="1" hangingPunct="1"/>
            <a:r>
              <a:rPr lang="zh-CN" altLang="en-US" sz="2300" b="1">
                <a:solidFill>
                  <a:srgbClr val="FF3300"/>
                </a:solidFill>
              </a:rPr>
              <a:t>逻辑限制：</a:t>
            </a:r>
            <a:r>
              <a:rPr kumimoji="1" lang="zh-CN" altLang="en-US" sz="2300"/>
              <a:t>对象的物理属性与可能的操作之间的</a:t>
            </a:r>
            <a:r>
              <a:rPr kumimoji="1" lang="zh-CN" altLang="en-US" sz="2300">
                <a:solidFill>
                  <a:srgbClr val="262699"/>
                </a:solidFill>
              </a:rPr>
              <a:t>逻辑关系</a:t>
            </a:r>
            <a:endParaRPr kumimoji="1" lang="en-US" altLang="zh-CN" sz="2300">
              <a:solidFill>
                <a:srgbClr val="262699"/>
              </a:solidFill>
            </a:endParaRPr>
          </a:p>
          <a:p>
            <a:pPr lvl="2" eaLnBrk="1" hangingPunct="1">
              <a:buFont typeface="Wingdings" panose="05000000000000000000" pitchFamily="2" charset="2"/>
              <a:buNone/>
            </a:pPr>
            <a:endParaRPr kumimoji="1" lang="zh-CN" altLang="en-US" sz="2300">
              <a:solidFill>
                <a:srgbClr val="262699"/>
              </a:solidFill>
            </a:endParaRPr>
          </a:p>
          <a:p>
            <a:pPr lvl="3" eaLnBrk="1" hangingPunct="1"/>
            <a:r>
              <a:rPr kumimoji="1" lang="zh-CN" altLang="en-US" sz="2000"/>
              <a:t>例如：应答机上的弹子与小孔之间的关系</a:t>
            </a:r>
          </a:p>
          <a:p>
            <a:pPr lvl="3" eaLnBrk="1" hangingPunct="1"/>
            <a:r>
              <a:rPr kumimoji="1" lang="zh-CN" altLang="en-US" sz="2000"/>
              <a:t>例如：将当前系统状态下不可执行的菜单命令置为灰色</a:t>
            </a:r>
            <a:endParaRPr kumimoji="1" lang="en-US" altLang="zh-CN" sz="2000"/>
          </a:p>
          <a:p>
            <a:pPr lvl="3" eaLnBrk="1" hangingPunct="1"/>
            <a:endParaRPr kumimoji="1" lang="zh-CN" altLang="en-US" sz="2000"/>
          </a:p>
          <a:p>
            <a:pPr lvl="3" eaLnBrk="1" hangingPunct="1"/>
            <a:r>
              <a:rPr kumimoji="1" lang="zh-CN" altLang="en-US" sz="2000"/>
              <a:t>用户可</a:t>
            </a:r>
            <a:r>
              <a:rPr kumimoji="1" lang="zh-CN" altLang="en-US" sz="2000">
                <a:solidFill>
                  <a:srgbClr val="262699"/>
                </a:solidFill>
              </a:rPr>
              <a:t>据常识推理可能的操作</a:t>
            </a:r>
          </a:p>
          <a:p>
            <a:pPr eaLnBrk="1" hangingPunct="1"/>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B0BBE3D6-2D65-0A21-C47F-517F08A41DC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E7FA49F-96A1-49A0-852D-6593919D20D5}" type="slidenum">
              <a:rPr altLang="zh-CN" sz="1800"/>
              <a:pPr>
                <a:spcBef>
                  <a:spcPct val="0"/>
                </a:spcBef>
                <a:buFontTx/>
                <a:buNone/>
              </a:pPr>
              <a:t>4</a:t>
            </a:fld>
            <a:endParaRPr lang="en-US" altLang="zh-CN" sz="1800"/>
          </a:p>
        </p:txBody>
      </p:sp>
      <p:sp>
        <p:nvSpPr>
          <p:cNvPr id="9219" name="Rectangle 2">
            <a:extLst>
              <a:ext uri="{FF2B5EF4-FFF2-40B4-BE49-F238E27FC236}">
                <a16:creationId xmlns:a16="http://schemas.microsoft.com/office/drawing/2014/main" id="{F1A0B9AE-3491-04DE-9CFE-2C07A59FEC19}"/>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9220" name="Rectangle 3">
            <a:extLst>
              <a:ext uri="{FF2B5EF4-FFF2-40B4-BE49-F238E27FC236}">
                <a16:creationId xmlns:a16="http://schemas.microsoft.com/office/drawing/2014/main" id="{1C524FF2-E0ED-D403-93DD-3C6CB477F67D}"/>
              </a:ext>
            </a:extLst>
          </p:cNvPr>
          <p:cNvSpPr>
            <a:spLocks noGrp="1" noChangeArrowheads="1"/>
          </p:cNvSpPr>
          <p:nvPr>
            <p:ph idx="1"/>
          </p:nvPr>
        </p:nvSpPr>
        <p:spPr/>
        <p:txBody>
          <a:bodyPr/>
          <a:lstStyle/>
          <a:p>
            <a:pPr eaLnBrk="1" hangingPunct="1"/>
            <a:r>
              <a:rPr lang="zh-CN" altLang="en-US"/>
              <a:t>产品的</a:t>
            </a:r>
            <a:r>
              <a:rPr lang="zh-CN" altLang="en-US" b="1">
                <a:solidFill>
                  <a:srgbClr val="C00000"/>
                </a:solidFill>
              </a:rPr>
              <a:t>功能性</a:t>
            </a:r>
            <a:r>
              <a:rPr lang="zh-CN" altLang="en-US"/>
              <a:t>（</a:t>
            </a:r>
            <a:r>
              <a:rPr lang="en-US" altLang="zh-CN"/>
              <a:t>Functionality</a:t>
            </a:r>
            <a:r>
              <a:rPr lang="zh-CN" altLang="en-US"/>
              <a:t>）</a:t>
            </a:r>
          </a:p>
          <a:p>
            <a:pPr lvl="1" eaLnBrk="1" hangingPunct="1"/>
            <a:r>
              <a:rPr lang="zh-CN" altLang="en-US"/>
              <a:t>概括而言，即产品</a:t>
            </a:r>
            <a:r>
              <a:rPr lang="zh-CN" altLang="en-US" b="1">
                <a:solidFill>
                  <a:srgbClr val="C00000"/>
                </a:solidFill>
              </a:rPr>
              <a:t>必须完成的工作</a:t>
            </a:r>
            <a:r>
              <a:rPr lang="zh-CN" altLang="en-US"/>
              <a:t>（或任务）</a:t>
            </a:r>
          </a:p>
          <a:p>
            <a:pPr lvl="2" eaLnBrk="1" hangingPunct="1"/>
            <a:r>
              <a:rPr lang="zh-CN" altLang="en-US"/>
              <a:t>例如：办公软件必须完成文档编辑、存储和打印等</a:t>
            </a:r>
          </a:p>
          <a:p>
            <a:pPr eaLnBrk="1" hangingPunct="1"/>
            <a:r>
              <a:rPr lang="zh-CN" altLang="en-US"/>
              <a:t>产品的</a:t>
            </a:r>
            <a:r>
              <a:rPr lang="zh-CN" altLang="en-US" b="1">
                <a:solidFill>
                  <a:srgbClr val="C00000"/>
                </a:solidFill>
              </a:rPr>
              <a:t>可用性</a:t>
            </a:r>
            <a:r>
              <a:rPr lang="zh-CN" altLang="en-US"/>
              <a:t>（</a:t>
            </a:r>
            <a:r>
              <a:rPr lang="en-US" altLang="zh-CN"/>
              <a:t>Usability</a:t>
            </a:r>
            <a:r>
              <a:rPr lang="zh-CN" altLang="en-US"/>
              <a:t>）</a:t>
            </a:r>
          </a:p>
          <a:p>
            <a:pPr lvl="1" eaLnBrk="1" hangingPunct="1"/>
            <a:r>
              <a:rPr lang="zh-CN" altLang="en-US"/>
              <a:t>概括而言，意指交互式产品</a:t>
            </a:r>
            <a:r>
              <a:rPr lang="zh-CN" altLang="en-US" b="1">
                <a:solidFill>
                  <a:srgbClr val="C00000"/>
                </a:solidFill>
              </a:rPr>
              <a:t>易于人类用户所使用</a:t>
            </a:r>
          </a:p>
          <a:p>
            <a:pPr lvl="2" eaLnBrk="1" hangingPunct="1"/>
            <a:r>
              <a:rPr lang="zh-CN" altLang="en-US"/>
              <a:t>例如：易于学习、易于理解、易于操作</a:t>
            </a:r>
          </a:p>
          <a:p>
            <a:pPr eaLnBrk="1" hangingPunct="1"/>
            <a:r>
              <a:rPr lang="zh-CN" altLang="en-US" b="1">
                <a:solidFill>
                  <a:srgbClr val="C00000"/>
                </a:solidFill>
              </a:rPr>
              <a:t>交互设计</a:t>
            </a:r>
            <a:r>
              <a:rPr lang="zh-CN" altLang="en-US"/>
              <a:t>和</a:t>
            </a:r>
            <a:r>
              <a:rPr lang="zh-CN" altLang="en-US" b="1">
                <a:solidFill>
                  <a:srgbClr val="C00000"/>
                </a:solidFill>
              </a:rPr>
              <a:t>系统设计</a:t>
            </a:r>
            <a:r>
              <a:rPr lang="zh-CN" altLang="en-US"/>
              <a:t>之区别</a:t>
            </a:r>
          </a:p>
        </p:txBody>
      </p:sp>
      <p:pic>
        <p:nvPicPr>
          <p:cNvPr id="9221" name="Picture 5">
            <a:extLst>
              <a:ext uri="{FF2B5EF4-FFF2-40B4-BE49-F238E27FC236}">
                <a16:creationId xmlns:a16="http://schemas.microsoft.com/office/drawing/2014/main" id="{E5393DAD-56B1-C200-DC70-49B4D1865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005263"/>
            <a:ext cx="4967288"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a:extLst>
              <a:ext uri="{FF2B5EF4-FFF2-40B4-BE49-F238E27FC236}">
                <a16:creationId xmlns:a16="http://schemas.microsoft.com/office/drawing/2014/main" id="{37607681-A6E8-3D17-D31B-05A4FB155FE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DDE737-9D6E-43DC-B33E-0967695B5ACE}" type="slidenum">
              <a:rPr altLang="zh-CN" sz="1800"/>
              <a:pPr>
                <a:spcBef>
                  <a:spcPct val="0"/>
                </a:spcBef>
                <a:buFontTx/>
                <a:buNone/>
              </a:pPr>
              <a:t>40</a:t>
            </a:fld>
            <a:endParaRPr lang="en-US" altLang="zh-CN" sz="1800"/>
          </a:p>
        </p:txBody>
      </p:sp>
      <p:sp>
        <p:nvSpPr>
          <p:cNvPr id="51203" name="Rectangle 2">
            <a:extLst>
              <a:ext uri="{FF2B5EF4-FFF2-40B4-BE49-F238E27FC236}">
                <a16:creationId xmlns:a16="http://schemas.microsoft.com/office/drawing/2014/main" id="{B3ADCE3E-5AFB-7460-681F-9660B7821AAA}"/>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4036" name="Rectangle 3">
            <a:extLst>
              <a:ext uri="{FF2B5EF4-FFF2-40B4-BE49-F238E27FC236}">
                <a16:creationId xmlns:a16="http://schemas.microsoft.com/office/drawing/2014/main" id="{8FBE62B6-D831-40EA-2F07-6E22A17EA765}"/>
              </a:ext>
            </a:extLst>
          </p:cNvPr>
          <p:cNvSpPr>
            <a:spLocks noGrp="1" noChangeArrowheads="1"/>
          </p:cNvSpPr>
          <p:nvPr>
            <p:ph idx="1"/>
          </p:nvPr>
        </p:nvSpPr>
        <p:spPr/>
        <p:txBody>
          <a:bodyPr/>
          <a:lstStyle/>
          <a:p>
            <a:pPr lvl="1" eaLnBrk="1" hangingPunct="1"/>
            <a:r>
              <a:rPr kumimoji="1" lang="zh-CN" altLang="en-US" b="1">
                <a:solidFill>
                  <a:srgbClr val="FF3300"/>
                </a:solidFill>
              </a:rPr>
              <a:t>文化限制</a:t>
            </a:r>
            <a:r>
              <a:rPr kumimoji="1" lang="zh-CN" altLang="en-US"/>
              <a:t>：依赖于</a:t>
            </a:r>
            <a:r>
              <a:rPr kumimoji="1" lang="zh-CN" altLang="en-US">
                <a:solidFill>
                  <a:srgbClr val="262699"/>
                </a:solidFill>
              </a:rPr>
              <a:t>用户所接受的惯例</a:t>
            </a:r>
          </a:p>
          <a:p>
            <a:pPr lvl="2" eaLnBrk="1" hangingPunct="1"/>
            <a:r>
              <a:rPr kumimoji="1" lang="zh-CN" altLang="en-US"/>
              <a:t>例如：交通灯使用三种颜色表示停止、通行和准备</a:t>
            </a:r>
          </a:p>
          <a:p>
            <a:pPr lvl="2" eaLnBrk="1" hangingPunct="1"/>
            <a:r>
              <a:rPr kumimoji="1" lang="zh-CN" altLang="en-US"/>
              <a:t>一旦被某个社会团体所接受，就成了公认的惯例</a:t>
            </a:r>
          </a:p>
          <a:p>
            <a:pPr lvl="3" eaLnBrk="1" hangingPunct="1"/>
            <a:r>
              <a:rPr kumimoji="1" lang="zh-CN" altLang="en-US"/>
              <a:t>例如：</a:t>
            </a:r>
            <a:r>
              <a:rPr kumimoji="1" lang="zh-CN" altLang="en-US">
                <a:solidFill>
                  <a:srgbClr val="262699"/>
                </a:solidFill>
              </a:rPr>
              <a:t>窗口系统</a:t>
            </a:r>
            <a:r>
              <a:rPr kumimoji="1" lang="zh-CN" altLang="en-US"/>
              <a:t>使用了许多惯例来表示信息和操作</a:t>
            </a:r>
            <a:endParaRPr kumimoji="1" lang="en-US" altLang="zh-CN"/>
          </a:p>
          <a:p>
            <a:pPr lvl="3" eaLnBrk="1" hangingPunct="1"/>
            <a:endParaRPr kumimoji="1" lang="en-US" altLang="zh-CN"/>
          </a:p>
          <a:p>
            <a:pPr lvl="3" eaLnBrk="1" hangingPunct="1">
              <a:buFontTx/>
              <a:buNone/>
            </a:pPr>
            <a:endParaRPr kumimoji="1" lang="zh-CN" altLang="en-US"/>
          </a:p>
          <a:p>
            <a:pPr lvl="1" eaLnBrk="1" hangingPunct="1"/>
            <a:r>
              <a:rPr kumimoji="1" lang="zh-CN" altLang="en-US" b="1">
                <a:solidFill>
                  <a:srgbClr val="FF3300"/>
                </a:solidFill>
              </a:rPr>
              <a:t>映射</a:t>
            </a:r>
            <a:r>
              <a:rPr kumimoji="1" lang="zh-CN" altLang="en-US"/>
              <a:t>：控制操作和操作效果之间的</a:t>
            </a:r>
            <a:r>
              <a:rPr kumimoji="1" lang="zh-CN" altLang="en-US">
                <a:solidFill>
                  <a:srgbClr val="262699"/>
                </a:solidFill>
              </a:rPr>
              <a:t>对应关系</a:t>
            </a:r>
          </a:p>
          <a:p>
            <a:pPr lvl="2" eaLnBrk="1" hangingPunct="1"/>
            <a:r>
              <a:rPr kumimoji="1" lang="zh-CN" altLang="en-US"/>
              <a:t>交互式系统通常需要表示这样的关系</a:t>
            </a:r>
          </a:p>
          <a:p>
            <a:pPr lvl="3" eaLnBrk="1" hangingPunct="1"/>
            <a:r>
              <a:rPr kumimoji="1" lang="zh-CN" altLang="en-US"/>
              <a:t>例如：卡带机、</a:t>
            </a:r>
            <a:r>
              <a:rPr kumimoji="1" lang="en-US" altLang="zh-CN"/>
              <a:t>CD</a:t>
            </a:r>
            <a:r>
              <a:rPr kumimoji="1" lang="zh-CN" altLang="en-US"/>
              <a:t>机的按键和行为之间的关系（图</a:t>
            </a:r>
            <a:r>
              <a:rPr kumimoji="1" lang="en-US" altLang="zh-CN"/>
              <a:t>1.9</a:t>
            </a:r>
            <a:r>
              <a:rPr kumimoji="1" lang="zh-CN" altLang="en-US"/>
              <a:t>）</a:t>
            </a:r>
          </a:p>
        </p:txBody>
      </p:sp>
      <p:pic>
        <p:nvPicPr>
          <p:cNvPr id="44037" name="Picture 4" descr="fig_1_09">
            <a:extLst>
              <a:ext uri="{FF2B5EF4-FFF2-40B4-BE49-F238E27FC236}">
                <a16:creationId xmlns:a16="http://schemas.microsoft.com/office/drawing/2014/main" id="{32BD3038-6D92-263A-A67E-E5BA9CAB8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4000500"/>
            <a:ext cx="673893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6">
                                            <p:txEl>
                                              <p:pRg st="6" end="6"/>
                                            </p:txEl>
                                          </p:spTgt>
                                        </p:tgtEl>
                                        <p:attrNameLst>
                                          <p:attrName>style.visibility</p:attrName>
                                        </p:attrNameLst>
                                      </p:cBhvr>
                                      <p:to>
                                        <p:strVal val="visible"/>
                                      </p:to>
                                    </p:set>
                                    <p:animEffect transition="in" filter="blinds(horizontal)">
                                      <p:cBhvr>
                                        <p:cTn id="7" dur="500"/>
                                        <p:tgtEl>
                                          <p:spTgt spid="44036">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6">
                                            <p:txEl>
                                              <p:pRg st="7" end="7"/>
                                            </p:txEl>
                                          </p:spTgt>
                                        </p:tgtEl>
                                        <p:attrNameLst>
                                          <p:attrName>style.visibility</p:attrName>
                                        </p:attrNameLst>
                                      </p:cBhvr>
                                      <p:to>
                                        <p:strVal val="visible"/>
                                      </p:to>
                                    </p:set>
                                    <p:animEffect transition="in" filter="blinds(horizontal)">
                                      <p:cBhvr>
                                        <p:cTn id="10" dur="500"/>
                                        <p:tgtEl>
                                          <p:spTgt spid="44036">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036">
                                            <p:txEl>
                                              <p:pRg st="8" end="8"/>
                                            </p:txEl>
                                          </p:spTgt>
                                        </p:tgtEl>
                                        <p:attrNameLst>
                                          <p:attrName>style.visibility</p:attrName>
                                        </p:attrNameLst>
                                      </p:cBhvr>
                                      <p:to>
                                        <p:strVal val="visible"/>
                                      </p:to>
                                    </p:set>
                                    <p:animEffect transition="in" filter="blinds(horizontal)">
                                      <p:cBhvr>
                                        <p:cTn id="13" dur="500"/>
                                        <p:tgtEl>
                                          <p:spTgt spid="44036">
                                            <p:txEl>
                                              <p:pRg st="8" end="8"/>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4037"/>
                                        </p:tgtEl>
                                        <p:attrNameLst>
                                          <p:attrName>style.visibility</p:attrName>
                                        </p:attrNameLst>
                                      </p:cBhvr>
                                      <p:to>
                                        <p:strVal val="visible"/>
                                      </p:to>
                                    </p:set>
                                    <p:anim calcmode="lin" valueType="num">
                                      <p:cBhvr additive="base">
                                        <p:cTn id="18" dur="500" fill="hold"/>
                                        <p:tgtEl>
                                          <p:spTgt spid="44037"/>
                                        </p:tgtEl>
                                        <p:attrNameLst>
                                          <p:attrName>ppt_x</p:attrName>
                                        </p:attrNameLst>
                                      </p:cBhvr>
                                      <p:tavLst>
                                        <p:tav tm="0">
                                          <p:val>
                                            <p:strVal val="#ppt_x"/>
                                          </p:val>
                                        </p:tav>
                                        <p:tav tm="100000">
                                          <p:val>
                                            <p:strVal val="#ppt_x"/>
                                          </p:val>
                                        </p:tav>
                                      </p:tavLst>
                                    </p:anim>
                                    <p:anim calcmode="lin" valueType="num">
                                      <p:cBhvr additive="base">
                                        <p:cTn id="19"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a:extLst>
              <a:ext uri="{FF2B5EF4-FFF2-40B4-BE49-F238E27FC236}">
                <a16:creationId xmlns:a16="http://schemas.microsoft.com/office/drawing/2014/main" id="{6FF8D1F9-0524-1F66-5EE7-805E31B19F8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D993E7F-1F49-42EE-AFE3-EE3B946E4D3A}" type="slidenum">
              <a:rPr altLang="zh-CN" sz="1800"/>
              <a:pPr>
                <a:spcBef>
                  <a:spcPct val="0"/>
                </a:spcBef>
                <a:buFontTx/>
                <a:buNone/>
              </a:pPr>
              <a:t>41</a:t>
            </a:fld>
            <a:endParaRPr lang="en-US" altLang="zh-CN" sz="1800"/>
          </a:p>
        </p:txBody>
      </p:sp>
      <p:sp>
        <p:nvSpPr>
          <p:cNvPr id="53251" name="Rectangle 2">
            <a:extLst>
              <a:ext uri="{FF2B5EF4-FFF2-40B4-BE49-F238E27FC236}">
                <a16:creationId xmlns:a16="http://schemas.microsoft.com/office/drawing/2014/main" id="{E37BAF91-DBF2-1B8E-3366-75C92ED8B98F}"/>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5060" name="Rectangle 3">
            <a:extLst>
              <a:ext uri="{FF2B5EF4-FFF2-40B4-BE49-F238E27FC236}">
                <a16:creationId xmlns:a16="http://schemas.microsoft.com/office/drawing/2014/main" id="{C7A0DE18-6035-2373-60EB-0E2308439391}"/>
              </a:ext>
            </a:extLst>
          </p:cNvPr>
          <p:cNvSpPr>
            <a:spLocks noGrp="1" noChangeArrowheads="1"/>
          </p:cNvSpPr>
          <p:nvPr>
            <p:ph idx="1"/>
          </p:nvPr>
        </p:nvSpPr>
        <p:spPr>
          <a:xfrm>
            <a:off x="685800" y="1066800"/>
            <a:ext cx="7958138" cy="4419600"/>
          </a:xfrm>
        </p:spPr>
        <p:txBody>
          <a:bodyPr/>
          <a:lstStyle/>
          <a:p>
            <a:pPr lvl="3" eaLnBrk="1" hangingPunct="1"/>
            <a:r>
              <a:rPr kumimoji="1" lang="zh-CN" altLang="en-US"/>
              <a:t>例如：键盘上箭头键和屏幕上光标移动的关系（图</a:t>
            </a:r>
            <a:r>
              <a:rPr kumimoji="1" lang="en-US" altLang="zh-CN"/>
              <a:t>1.10</a:t>
            </a:r>
            <a:r>
              <a:rPr kumimoji="1" lang="zh-CN" altLang="en-US"/>
              <a:t>）</a:t>
            </a:r>
            <a:endParaRPr kumimoji="1" lang="en-US" altLang="zh-CN"/>
          </a:p>
          <a:p>
            <a:pPr lvl="3" eaLnBrk="1" hangingPunct="1"/>
            <a:endParaRPr kumimoji="1" lang="en-US" altLang="zh-CN"/>
          </a:p>
          <a:p>
            <a:pPr lvl="3" eaLnBrk="1" hangingPunct="1"/>
            <a:endParaRPr kumimoji="1" lang="en-US" altLang="zh-CN"/>
          </a:p>
          <a:p>
            <a:pPr lvl="3" eaLnBrk="1" hangingPunct="1"/>
            <a:endParaRPr kumimoji="1" lang="en-US" altLang="zh-CN"/>
          </a:p>
          <a:p>
            <a:pPr lvl="3" eaLnBrk="1" hangingPunct="1"/>
            <a:endParaRPr kumimoji="1" lang="en-US" altLang="zh-CN"/>
          </a:p>
          <a:p>
            <a:pPr lvl="3" eaLnBrk="1" hangingPunct="1"/>
            <a:endParaRPr kumimoji="1" lang="en-US" altLang="zh-CN"/>
          </a:p>
          <a:p>
            <a:pPr lvl="1" eaLnBrk="1" hangingPunct="1"/>
            <a:endParaRPr kumimoji="1" lang="en-US" altLang="zh-CN" b="1">
              <a:solidFill>
                <a:srgbClr val="FF3300"/>
              </a:solidFill>
            </a:endParaRPr>
          </a:p>
          <a:p>
            <a:pPr lvl="1" eaLnBrk="1" hangingPunct="1"/>
            <a:r>
              <a:rPr kumimoji="1" lang="zh-CN" altLang="en-US" b="1">
                <a:solidFill>
                  <a:srgbClr val="FF3300"/>
                </a:solidFill>
              </a:rPr>
              <a:t>一致性</a:t>
            </a:r>
            <a:r>
              <a:rPr kumimoji="1" lang="zh-CN" altLang="en-US"/>
              <a:t>：在</a:t>
            </a:r>
            <a:r>
              <a:rPr kumimoji="1" lang="en-US" altLang="zh-CN"/>
              <a:t>UI</a:t>
            </a:r>
            <a:r>
              <a:rPr kumimoji="1" lang="zh-CN" altLang="en-US"/>
              <a:t>设计中，</a:t>
            </a:r>
            <a:r>
              <a:rPr kumimoji="1" lang="zh-CN" altLang="en-US">
                <a:solidFill>
                  <a:srgbClr val="262699"/>
                </a:solidFill>
              </a:rPr>
              <a:t>类似的任务应使用类似的操作和表示</a:t>
            </a:r>
          </a:p>
          <a:p>
            <a:pPr lvl="2" eaLnBrk="1" hangingPunct="1"/>
            <a:endParaRPr kumimoji="1" lang="en-US" altLang="zh-CN"/>
          </a:p>
          <a:p>
            <a:pPr lvl="2" eaLnBrk="1" hangingPunct="1"/>
            <a:r>
              <a:rPr kumimoji="1" lang="zh-CN" altLang="en-US"/>
              <a:t>保持界面设计的一致性的优点在于</a:t>
            </a:r>
            <a:r>
              <a:rPr kumimoji="1" lang="zh-CN" altLang="en-US">
                <a:solidFill>
                  <a:srgbClr val="262699"/>
                </a:solidFill>
              </a:rPr>
              <a:t>易学、易懂和易用</a:t>
            </a:r>
          </a:p>
          <a:p>
            <a:pPr lvl="3" eaLnBrk="1" hangingPunct="1"/>
            <a:endParaRPr kumimoji="1" lang="zh-CN" altLang="en-US"/>
          </a:p>
          <a:p>
            <a:pPr eaLnBrk="1" hangingPunct="1">
              <a:buFontTx/>
              <a:buNone/>
            </a:pPr>
            <a:endParaRPr kumimoji="1" lang="en-US" altLang="zh-CN"/>
          </a:p>
        </p:txBody>
      </p:sp>
      <p:pic>
        <p:nvPicPr>
          <p:cNvPr id="53253" name="Picture 4" descr="fig_1_10">
            <a:extLst>
              <a:ext uri="{FF2B5EF4-FFF2-40B4-BE49-F238E27FC236}">
                <a16:creationId xmlns:a16="http://schemas.microsoft.com/office/drawing/2014/main" id="{A0671CA0-5E9A-6496-7276-873E67855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8925"/>
            <a:ext cx="7669212"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60">
                                            <p:txEl>
                                              <p:pRg st="7" end="7"/>
                                            </p:txEl>
                                          </p:spTgt>
                                        </p:tgtEl>
                                        <p:attrNameLst>
                                          <p:attrName>style.visibility</p:attrName>
                                        </p:attrNameLst>
                                      </p:cBhvr>
                                      <p:to>
                                        <p:strVal val="visible"/>
                                      </p:to>
                                    </p:set>
                                    <p:animEffect transition="in" filter="blinds(horizontal)">
                                      <p:cBhvr>
                                        <p:cTn id="7" dur="500"/>
                                        <p:tgtEl>
                                          <p:spTgt spid="45060">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60">
                                            <p:txEl>
                                              <p:pRg st="9" end="9"/>
                                            </p:txEl>
                                          </p:spTgt>
                                        </p:tgtEl>
                                        <p:attrNameLst>
                                          <p:attrName>style.visibility</p:attrName>
                                        </p:attrNameLst>
                                      </p:cBhvr>
                                      <p:to>
                                        <p:strVal val="visible"/>
                                      </p:to>
                                    </p:set>
                                    <p:animEffect transition="in" filter="blinds(horizontal)">
                                      <p:cBhvr>
                                        <p:cTn id="10" dur="500"/>
                                        <p:tgtEl>
                                          <p:spTgt spid="450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024428BB-5920-AB82-833E-F0E4D97B176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14254B5-4273-4316-969E-BDC9D4346D55}" type="slidenum">
              <a:rPr altLang="zh-CN" sz="1800"/>
              <a:pPr>
                <a:spcBef>
                  <a:spcPct val="0"/>
                </a:spcBef>
                <a:buFontTx/>
                <a:buNone/>
              </a:pPr>
              <a:t>42</a:t>
            </a:fld>
            <a:endParaRPr lang="en-US" altLang="zh-CN" sz="1800"/>
          </a:p>
        </p:txBody>
      </p:sp>
      <p:pic>
        <p:nvPicPr>
          <p:cNvPr id="55299" name="Picture 2" descr="https://timgsa.baidu.com/timg?image&amp;quality=80&amp;size=b9999_10000&amp;sec=1504697144779&amp;di=97fc47387fc6133c83af39d2d5311fef&amp;imgtype=0&amp;src=http%3A%2F%2Fs14.sinaimg.cn%2Fmw690%2F0040xkJ0zy6Mro1vJBb8d%26690">
            <a:extLst>
              <a:ext uri="{FF2B5EF4-FFF2-40B4-BE49-F238E27FC236}">
                <a16:creationId xmlns:a16="http://schemas.microsoft.com/office/drawing/2014/main" id="{4BDD9D55-2EB4-DFD5-D431-84500820B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1438"/>
            <a:ext cx="5072063"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6" descr="https://ss1.bdstatic.com/70cFuXSh_Q1YnxGkpoWK1HF6hhy/it/u=3703145171,3251904790&amp;fm=27&amp;gp=0.jpg">
            <a:extLst>
              <a:ext uri="{FF2B5EF4-FFF2-40B4-BE49-F238E27FC236}">
                <a16:creationId xmlns:a16="http://schemas.microsoft.com/office/drawing/2014/main" id="{C51A0B22-7B74-E2A6-44F7-80BFE575F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394075"/>
            <a:ext cx="4295775"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7E77A6D6-6CC5-2AAF-53B8-01B2ABA3CB1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D8B5E03-3A1A-46F7-934B-7F50D0AC1930}" type="slidenum">
              <a:rPr altLang="zh-CN" sz="1800"/>
              <a:pPr>
                <a:spcBef>
                  <a:spcPct val="0"/>
                </a:spcBef>
                <a:buFontTx/>
                <a:buNone/>
              </a:pPr>
              <a:t>43</a:t>
            </a:fld>
            <a:endParaRPr lang="en-US" altLang="zh-CN" sz="1800"/>
          </a:p>
        </p:txBody>
      </p:sp>
      <p:sp>
        <p:nvSpPr>
          <p:cNvPr id="56323" name="Rectangle 2">
            <a:extLst>
              <a:ext uri="{FF2B5EF4-FFF2-40B4-BE49-F238E27FC236}">
                <a16:creationId xmlns:a16="http://schemas.microsoft.com/office/drawing/2014/main" id="{4BD03E95-0938-F342-D6A9-FC68525BF8A0}"/>
              </a:ext>
            </a:extLst>
          </p:cNvPr>
          <p:cNvSpPr>
            <a:spLocks noGrp="1" noChangeArrowheads="1"/>
          </p:cNvSpPr>
          <p:nvPr>
            <p:ph type="title"/>
          </p:nvPr>
        </p:nvSpPr>
        <p:spPr/>
        <p:txBody>
          <a:bodyPr/>
          <a:lstStyle/>
          <a:p>
            <a:pPr eaLnBrk="1" hangingPunct="1"/>
            <a:r>
              <a:rPr lang="en-US" altLang="zh-CN"/>
              <a:t>1.6 </a:t>
            </a:r>
            <a:r>
              <a:rPr lang="zh-CN" altLang="en-US"/>
              <a:t>再论可用性：设计与可用性原理</a:t>
            </a:r>
          </a:p>
        </p:txBody>
      </p:sp>
      <p:sp>
        <p:nvSpPr>
          <p:cNvPr id="46084" name="Rectangle 3">
            <a:extLst>
              <a:ext uri="{FF2B5EF4-FFF2-40B4-BE49-F238E27FC236}">
                <a16:creationId xmlns:a16="http://schemas.microsoft.com/office/drawing/2014/main" id="{ABE0D172-C213-B996-603A-7ACDAD4514E5}"/>
              </a:ext>
            </a:extLst>
          </p:cNvPr>
          <p:cNvSpPr>
            <a:spLocks noGrp="1" noChangeArrowheads="1"/>
          </p:cNvSpPr>
          <p:nvPr>
            <p:ph idx="1"/>
          </p:nvPr>
        </p:nvSpPr>
        <p:spPr>
          <a:xfrm>
            <a:off x="685800" y="1066800"/>
            <a:ext cx="7772400" cy="4522788"/>
          </a:xfrm>
        </p:spPr>
        <p:txBody>
          <a:bodyPr/>
          <a:lstStyle/>
          <a:p>
            <a:pPr lvl="2" eaLnBrk="1" hangingPunct="1">
              <a:lnSpc>
                <a:spcPct val="90000"/>
              </a:lnSpc>
            </a:pPr>
            <a:r>
              <a:rPr kumimoji="1" lang="zh-CN" altLang="en-US" sz="1900"/>
              <a:t>对复杂系统，应按</a:t>
            </a:r>
            <a:r>
              <a:rPr kumimoji="1" lang="zh-CN" altLang="en-US" sz="1900">
                <a:solidFill>
                  <a:srgbClr val="262699"/>
                </a:solidFill>
              </a:rPr>
              <a:t>类似性对功能分组</a:t>
            </a:r>
            <a:r>
              <a:rPr kumimoji="1" lang="zh-CN" altLang="en-US" sz="1900"/>
              <a:t>，并</a:t>
            </a:r>
            <a:r>
              <a:rPr kumimoji="1" lang="zh-CN" altLang="en-US" sz="1900">
                <a:solidFill>
                  <a:srgbClr val="262699"/>
                </a:solidFill>
              </a:rPr>
              <a:t>保持组内一致性</a:t>
            </a:r>
          </a:p>
          <a:p>
            <a:pPr lvl="2" eaLnBrk="1" hangingPunct="1">
              <a:lnSpc>
                <a:spcPct val="90000"/>
              </a:lnSpc>
            </a:pPr>
            <a:endParaRPr kumimoji="1" lang="en-US" altLang="zh-CN" sz="1900"/>
          </a:p>
          <a:p>
            <a:pPr lvl="2" eaLnBrk="1" hangingPunct="1">
              <a:lnSpc>
                <a:spcPct val="90000"/>
              </a:lnSpc>
            </a:pPr>
            <a:r>
              <a:rPr kumimoji="1" lang="zh-CN" altLang="en-US" sz="1900"/>
              <a:t>外部及内部一致性</a:t>
            </a:r>
          </a:p>
          <a:p>
            <a:pPr lvl="3" eaLnBrk="1" hangingPunct="1">
              <a:lnSpc>
                <a:spcPct val="90000"/>
              </a:lnSpc>
            </a:pPr>
            <a:r>
              <a:rPr kumimoji="1" lang="zh-CN" altLang="en-US"/>
              <a:t>外部一致性指</a:t>
            </a:r>
            <a:r>
              <a:rPr kumimoji="1" lang="zh-CN" altLang="en-US">
                <a:solidFill>
                  <a:srgbClr val="262699"/>
                </a:solidFill>
              </a:rPr>
              <a:t>操作的解释与现实世界行为的一致性</a:t>
            </a:r>
          </a:p>
          <a:p>
            <a:pPr lvl="3" eaLnBrk="1" hangingPunct="1">
              <a:lnSpc>
                <a:spcPct val="90000"/>
              </a:lnSpc>
            </a:pPr>
            <a:r>
              <a:rPr kumimoji="1" lang="zh-CN" altLang="en-US"/>
              <a:t>内部一致性指</a:t>
            </a:r>
            <a:r>
              <a:rPr kumimoji="1" lang="zh-CN" altLang="en-US">
                <a:solidFill>
                  <a:srgbClr val="262699"/>
                </a:solidFill>
              </a:rPr>
              <a:t>操作的解释与内部系统行为的一致性</a:t>
            </a:r>
          </a:p>
          <a:p>
            <a:pPr lvl="3" eaLnBrk="1" hangingPunct="1">
              <a:lnSpc>
                <a:spcPct val="90000"/>
              </a:lnSpc>
            </a:pPr>
            <a:r>
              <a:rPr kumimoji="1" lang="zh-CN" altLang="en-US"/>
              <a:t>设计决策有赖于使用上下文</a:t>
            </a:r>
          </a:p>
          <a:p>
            <a:pPr lvl="1" eaLnBrk="1" hangingPunct="1">
              <a:lnSpc>
                <a:spcPct val="90000"/>
              </a:lnSpc>
            </a:pPr>
            <a:r>
              <a:rPr kumimoji="1" lang="zh-CN" altLang="en-US" sz="2000" b="1">
                <a:solidFill>
                  <a:srgbClr val="FF3300"/>
                </a:solidFill>
              </a:rPr>
              <a:t>启示性（</a:t>
            </a:r>
            <a:r>
              <a:rPr kumimoji="1" lang="en-US" altLang="zh-CN" sz="2000" b="1">
                <a:solidFill>
                  <a:srgbClr val="FF3300"/>
                </a:solidFill>
              </a:rPr>
              <a:t>affordance</a:t>
            </a:r>
            <a:r>
              <a:rPr kumimoji="1" lang="zh-CN" altLang="en-US" sz="2000" b="1">
                <a:solidFill>
                  <a:srgbClr val="FF3300"/>
                </a:solidFill>
              </a:rPr>
              <a:t>）</a:t>
            </a:r>
            <a:r>
              <a:rPr kumimoji="1" lang="zh-CN" altLang="en-US" sz="2000"/>
              <a:t>：事物可能通过其形状或其他属性建议可以对他们作什么</a:t>
            </a:r>
          </a:p>
          <a:p>
            <a:pPr lvl="2" eaLnBrk="1" hangingPunct="1">
              <a:lnSpc>
                <a:spcPct val="90000"/>
              </a:lnSpc>
            </a:pPr>
            <a:endParaRPr kumimoji="1" lang="en-US" altLang="zh-CN" sz="1900"/>
          </a:p>
          <a:p>
            <a:pPr lvl="2" eaLnBrk="1" hangingPunct="1">
              <a:lnSpc>
                <a:spcPct val="90000"/>
              </a:lnSpc>
            </a:pPr>
            <a:r>
              <a:rPr kumimoji="1" lang="zh-CN" altLang="en-US" sz="1900"/>
              <a:t>这些启示可用于设计</a:t>
            </a:r>
            <a:r>
              <a:rPr kumimoji="1" lang="en-US" altLang="zh-CN" sz="1900"/>
              <a:t>UI</a:t>
            </a:r>
            <a:r>
              <a:rPr kumimoji="1" lang="zh-CN" altLang="en-US" sz="1900"/>
              <a:t>的交互对象，使得其操作容易理解</a:t>
            </a:r>
          </a:p>
          <a:p>
            <a:pPr lvl="2" eaLnBrk="1" hangingPunct="1">
              <a:lnSpc>
                <a:spcPct val="90000"/>
              </a:lnSpc>
            </a:pPr>
            <a:endParaRPr kumimoji="1" lang="en-US" altLang="zh-CN" sz="1900"/>
          </a:p>
          <a:p>
            <a:pPr lvl="2" eaLnBrk="1" hangingPunct="1">
              <a:lnSpc>
                <a:spcPct val="90000"/>
              </a:lnSpc>
            </a:pPr>
            <a:r>
              <a:rPr kumimoji="1" lang="zh-CN" altLang="en-US" sz="1900"/>
              <a:t>启示不是本质的，而</a:t>
            </a:r>
            <a:r>
              <a:rPr kumimoji="1" lang="zh-CN" altLang="en-US" sz="1900">
                <a:solidFill>
                  <a:srgbClr val="262699"/>
                </a:solidFill>
              </a:rPr>
              <a:t>依赖于用户的背景和文化</a:t>
            </a:r>
          </a:p>
          <a:p>
            <a:pPr lvl="3" eaLnBrk="1" hangingPunct="1">
              <a:lnSpc>
                <a:spcPct val="90000"/>
              </a:lnSpc>
            </a:pPr>
            <a:r>
              <a:rPr kumimoji="1" lang="zh-CN" altLang="en-US"/>
              <a:t>例如：点击图标是因为用户了解这是图标给予的启示</a:t>
            </a:r>
          </a:p>
        </p:txBody>
      </p:sp>
      <p:grpSp>
        <p:nvGrpSpPr>
          <p:cNvPr id="6" name="Group 5">
            <a:extLst>
              <a:ext uri="{FF2B5EF4-FFF2-40B4-BE49-F238E27FC236}">
                <a16:creationId xmlns:a16="http://schemas.microsoft.com/office/drawing/2014/main" id="{11596C72-694F-6677-0D50-10E939C77E7B}"/>
              </a:ext>
            </a:extLst>
          </p:cNvPr>
          <p:cNvGrpSpPr/>
          <p:nvPr/>
        </p:nvGrpSpPr>
        <p:grpSpPr>
          <a:xfrm>
            <a:off x="1357463" y="1385156"/>
            <a:ext cx="1834920" cy="1484280"/>
            <a:chOff x="1357463" y="1385156"/>
            <a:chExt cx="1834920" cy="14842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A2418BB-B773-4ED2-4C64-E485E49F4DA9}"/>
                    </a:ext>
                  </a:extLst>
                </p14:cNvPr>
                <p14:cNvContentPartPr/>
                <p14:nvPr/>
              </p14:nvContentPartPr>
              <p14:xfrm>
                <a:off x="1817183" y="1385156"/>
                <a:ext cx="1375200" cy="682560"/>
              </p14:xfrm>
            </p:contentPart>
          </mc:Choice>
          <mc:Fallback xmlns="">
            <p:pic>
              <p:nvPicPr>
                <p:cNvPr id="3" name="Ink 2">
                  <a:extLst>
                    <a:ext uri="{FF2B5EF4-FFF2-40B4-BE49-F238E27FC236}">
                      <a16:creationId xmlns:a16="http://schemas.microsoft.com/office/drawing/2014/main" id="{5A2418BB-B773-4ED2-4C64-E485E49F4DA9}"/>
                    </a:ext>
                  </a:extLst>
                </p:cNvPr>
                <p:cNvPicPr/>
                <p:nvPr/>
              </p:nvPicPr>
              <p:blipFill>
                <a:blip r:embed="rId4"/>
                <a:stretch>
                  <a:fillRect/>
                </a:stretch>
              </p:blipFill>
              <p:spPr>
                <a:xfrm>
                  <a:off x="1808543" y="1376156"/>
                  <a:ext cx="139284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3892772-7E8D-C8CB-623C-57DF8B2ABFE4}"/>
                    </a:ext>
                  </a:extLst>
                </p14:cNvPr>
                <p14:cNvContentPartPr/>
                <p14:nvPr/>
              </p14:nvContentPartPr>
              <p14:xfrm>
                <a:off x="1439903" y="2494316"/>
                <a:ext cx="360" cy="360"/>
              </p14:xfrm>
            </p:contentPart>
          </mc:Choice>
          <mc:Fallback xmlns="">
            <p:pic>
              <p:nvPicPr>
                <p:cNvPr id="4" name="Ink 3">
                  <a:extLst>
                    <a:ext uri="{FF2B5EF4-FFF2-40B4-BE49-F238E27FC236}">
                      <a16:creationId xmlns:a16="http://schemas.microsoft.com/office/drawing/2014/main" id="{63892772-7E8D-C8CB-623C-57DF8B2ABFE4}"/>
                    </a:ext>
                  </a:extLst>
                </p:cNvPr>
                <p:cNvPicPr/>
                <p:nvPr/>
              </p:nvPicPr>
              <p:blipFill>
                <a:blip r:embed="rId6"/>
                <a:stretch>
                  <a:fillRect/>
                </a:stretch>
              </p:blipFill>
              <p:spPr>
                <a:xfrm>
                  <a:off x="1430903" y="24856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0650037-4431-8640-5A8B-17C2307DFEBB}"/>
                    </a:ext>
                  </a:extLst>
                </p14:cNvPr>
                <p14:cNvContentPartPr/>
                <p14:nvPr/>
              </p14:nvContentPartPr>
              <p14:xfrm>
                <a:off x="1357463" y="2120636"/>
                <a:ext cx="286920" cy="748800"/>
              </p14:xfrm>
            </p:contentPart>
          </mc:Choice>
          <mc:Fallback xmlns="">
            <p:pic>
              <p:nvPicPr>
                <p:cNvPr id="5" name="Ink 4">
                  <a:extLst>
                    <a:ext uri="{FF2B5EF4-FFF2-40B4-BE49-F238E27FC236}">
                      <a16:creationId xmlns:a16="http://schemas.microsoft.com/office/drawing/2014/main" id="{70650037-4431-8640-5A8B-17C2307DFEBB}"/>
                    </a:ext>
                  </a:extLst>
                </p:cNvPr>
                <p:cNvPicPr/>
                <p:nvPr/>
              </p:nvPicPr>
              <p:blipFill>
                <a:blip r:embed="rId8"/>
                <a:stretch>
                  <a:fillRect/>
                </a:stretch>
              </p:blipFill>
              <p:spPr>
                <a:xfrm>
                  <a:off x="1348463" y="2111996"/>
                  <a:ext cx="304560" cy="76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FDFC129-DFF5-B0A4-E1FC-E405C2093A31}"/>
                  </a:ext>
                </a:extLst>
              </p14:cNvPr>
              <p14:cNvContentPartPr/>
              <p14:nvPr/>
            </p14:nvContentPartPr>
            <p14:xfrm>
              <a:off x="5775743" y="3286316"/>
              <a:ext cx="2611800" cy="207720"/>
            </p14:xfrm>
          </p:contentPart>
        </mc:Choice>
        <mc:Fallback xmlns="">
          <p:pic>
            <p:nvPicPr>
              <p:cNvPr id="7" name="Ink 6">
                <a:extLst>
                  <a:ext uri="{FF2B5EF4-FFF2-40B4-BE49-F238E27FC236}">
                    <a16:creationId xmlns:a16="http://schemas.microsoft.com/office/drawing/2014/main" id="{6FDFC129-DFF5-B0A4-E1FC-E405C2093A31}"/>
                  </a:ext>
                </a:extLst>
              </p:cNvPr>
              <p:cNvPicPr/>
              <p:nvPr/>
            </p:nvPicPr>
            <p:blipFill>
              <a:blip r:embed="rId10"/>
              <a:stretch>
                <a:fillRect/>
              </a:stretch>
            </p:blipFill>
            <p:spPr>
              <a:xfrm>
                <a:off x="5766743" y="3277316"/>
                <a:ext cx="2629440" cy="225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4">
                                            <p:txEl>
                                              <p:pRg st="6" end="6"/>
                                            </p:txEl>
                                          </p:spTgt>
                                        </p:tgtEl>
                                        <p:attrNameLst>
                                          <p:attrName>style.visibility</p:attrName>
                                        </p:attrNameLst>
                                      </p:cBhvr>
                                      <p:to>
                                        <p:strVal val="visible"/>
                                      </p:to>
                                    </p:set>
                                    <p:animEffect transition="in" filter="blinds(horizontal)">
                                      <p:cBhvr>
                                        <p:cTn id="7" dur="500"/>
                                        <p:tgtEl>
                                          <p:spTgt spid="4608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084">
                                            <p:txEl>
                                              <p:pRg st="8" end="8"/>
                                            </p:txEl>
                                          </p:spTgt>
                                        </p:tgtEl>
                                        <p:attrNameLst>
                                          <p:attrName>style.visibility</p:attrName>
                                        </p:attrNameLst>
                                      </p:cBhvr>
                                      <p:to>
                                        <p:strVal val="visible"/>
                                      </p:to>
                                    </p:set>
                                    <p:animEffect transition="in" filter="blinds(horizontal)">
                                      <p:cBhvr>
                                        <p:cTn id="10" dur="500"/>
                                        <p:tgtEl>
                                          <p:spTgt spid="46084">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6084">
                                            <p:txEl>
                                              <p:pRg st="10" end="10"/>
                                            </p:txEl>
                                          </p:spTgt>
                                        </p:tgtEl>
                                        <p:attrNameLst>
                                          <p:attrName>style.visibility</p:attrName>
                                        </p:attrNameLst>
                                      </p:cBhvr>
                                      <p:to>
                                        <p:strVal val="visible"/>
                                      </p:to>
                                    </p:set>
                                    <p:animEffect transition="in" filter="blinds(horizontal)">
                                      <p:cBhvr>
                                        <p:cTn id="13" dur="500"/>
                                        <p:tgtEl>
                                          <p:spTgt spid="46084">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084">
                                            <p:txEl>
                                              <p:pRg st="11" end="11"/>
                                            </p:txEl>
                                          </p:spTgt>
                                        </p:tgtEl>
                                        <p:attrNameLst>
                                          <p:attrName>style.visibility</p:attrName>
                                        </p:attrNameLst>
                                      </p:cBhvr>
                                      <p:to>
                                        <p:strVal val="visible"/>
                                      </p:to>
                                    </p:set>
                                    <p:animEffect transition="in" filter="blinds(horizontal)">
                                      <p:cBhvr>
                                        <p:cTn id="16" dur="500"/>
                                        <p:tgtEl>
                                          <p:spTgt spid="4608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4A70A54B-473F-1B69-F086-CD84C956EB1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94A74BE-4EA8-4854-8932-FADD1C86A187}" type="slidenum">
              <a:rPr altLang="zh-CN" sz="1800"/>
              <a:pPr>
                <a:spcBef>
                  <a:spcPct val="0"/>
                </a:spcBef>
                <a:buFontTx/>
                <a:buNone/>
              </a:pPr>
              <a:t>44</a:t>
            </a:fld>
            <a:endParaRPr lang="en-US" altLang="zh-CN" sz="1800"/>
          </a:p>
        </p:txBody>
      </p:sp>
      <p:sp>
        <p:nvSpPr>
          <p:cNvPr id="58371" name="Rectangle 2">
            <a:extLst>
              <a:ext uri="{FF2B5EF4-FFF2-40B4-BE49-F238E27FC236}">
                <a16:creationId xmlns:a16="http://schemas.microsoft.com/office/drawing/2014/main" id="{8E021A30-A5E4-4E76-FDF7-4A26D3D24DDE}"/>
              </a:ext>
            </a:extLst>
          </p:cNvPr>
          <p:cNvSpPr>
            <a:spLocks noGrp="1" noChangeArrowheads="1"/>
          </p:cNvSpPr>
          <p:nvPr>
            <p:ph type="title"/>
          </p:nvPr>
        </p:nvSpPr>
        <p:spPr/>
        <p:txBody>
          <a:bodyPr/>
          <a:lstStyle/>
          <a:p>
            <a:pPr eaLnBrk="1" hangingPunct="1"/>
            <a:r>
              <a:rPr lang="en-US" altLang="zh-CN"/>
              <a:t>1.6.1 </a:t>
            </a:r>
            <a:r>
              <a:rPr lang="zh-CN" altLang="en-US"/>
              <a:t>启发式和可用性原理</a:t>
            </a:r>
          </a:p>
        </p:txBody>
      </p:sp>
      <p:sp>
        <p:nvSpPr>
          <p:cNvPr id="47108" name="Rectangle 3">
            <a:extLst>
              <a:ext uri="{FF2B5EF4-FFF2-40B4-BE49-F238E27FC236}">
                <a16:creationId xmlns:a16="http://schemas.microsoft.com/office/drawing/2014/main" id="{03661C72-A79F-6B98-EA25-B6059A046EA5}"/>
              </a:ext>
            </a:extLst>
          </p:cNvPr>
          <p:cNvSpPr>
            <a:spLocks noGrp="1" noChangeArrowheads="1"/>
          </p:cNvSpPr>
          <p:nvPr>
            <p:ph idx="1"/>
          </p:nvPr>
        </p:nvSpPr>
        <p:spPr>
          <a:xfrm>
            <a:off x="685800" y="1066800"/>
            <a:ext cx="7772400" cy="4449763"/>
          </a:xfrm>
        </p:spPr>
        <p:txBody>
          <a:bodyPr/>
          <a:lstStyle/>
          <a:p>
            <a:pPr marL="438150" indent="-438150" eaLnBrk="1" hangingPunct="1">
              <a:lnSpc>
                <a:spcPct val="90000"/>
              </a:lnSpc>
            </a:pPr>
            <a:r>
              <a:rPr lang="zh-CN" altLang="en-US">
                <a:solidFill>
                  <a:schemeClr val="accent2"/>
                </a:solidFill>
              </a:rPr>
              <a:t>设计原理和可用性原理的</a:t>
            </a:r>
            <a:r>
              <a:rPr lang="zh-CN" altLang="en-US" b="1">
                <a:solidFill>
                  <a:srgbClr val="C00000"/>
                </a:solidFill>
              </a:rPr>
              <a:t>区别</a:t>
            </a:r>
          </a:p>
          <a:p>
            <a:pPr marL="857250" lvl="1" indent="-400050" eaLnBrk="1" hangingPunct="1">
              <a:lnSpc>
                <a:spcPct val="90000"/>
              </a:lnSpc>
            </a:pPr>
            <a:r>
              <a:rPr lang="zh-CN" altLang="en-US"/>
              <a:t>前者主要用于</a:t>
            </a:r>
            <a:r>
              <a:rPr lang="zh-CN" altLang="en-US" b="1">
                <a:solidFill>
                  <a:schemeClr val="accent2"/>
                </a:solidFill>
              </a:rPr>
              <a:t>帮助设计者做出设计决策</a:t>
            </a:r>
            <a:r>
              <a:rPr lang="zh-CN" altLang="en-US"/>
              <a:t>（启发式原理）</a:t>
            </a:r>
          </a:p>
          <a:p>
            <a:pPr marL="1276350" lvl="2" indent="-361950" eaLnBrk="1" hangingPunct="1">
              <a:lnSpc>
                <a:spcPct val="90000"/>
              </a:lnSpc>
            </a:pPr>
            <a:r>
              <a:rPr lang="zh-CN" altLang="en-US"/>
              <a:t>例如：按照可视性，应尽可能使用按钮来表示命令</a:t>
            </a:r>
          </a:p>
          <a:p>
            <a:pPr marL="857250" lvl="1" indent="-400050" eaLnBrk="1" hangingPunct="1">
              <a:lnSpc>
                <a:spcPct val="90000"/>
              </a:lnSpc>
            </a:pPr>
            <a:r>
              <a:rPr lang="zh-CN" altLang="en-US"/>
              <a:t>后者主要作为</a:t>
            </a:r>
            <a:r>
              <a:rPr lang="zh-CN" altLang="en-US" b="1">
                <a:solidFill>
                  <a:schemeClr val="accent2"/>
                </a:solidFill>
              </a:rPr>
              <a:t>评估原型或现有系统</a:t>
            </a:r>
            <a:r>
              <a:rPr lang="zh-CN" altLang="en-US"/>
              <a:t>的基础（启发式原理）</a:t>
            </a:r>
          </a:p>
          <a:p>
            <a:pPr marL="438150" indent="-438150" eaLnBrk="1" hangingPunct="1">
              <a:lnSpc>
                <a:spcPct val="90000"/>
              </a:lnSpc>
            </a:pPr>
            <a:r>
              <a:rPr lang="en-US" altLang="zh-CN" b="1">
                <a:solidFill>
                  <a:srgbClr val="C00000"/>
                </a:solidFill>
              </a:rPr>
              <a:t>Nielsen</a:t>
            </a:r>
            <a:r>
              <a:rPr lang="en-US" altLang="zh-CN"/>
              <a:t>, </a:t>
            </a:r>
            <a:r>
              <a:rPr lang="en-US" altLang="zh-CN" i="1"/>
              <a:t>et al </a:t>
            </a:r>
            <a:r>
              <a:rPr lang="zh-CN" altLang="en-US"/>
              <a:t>提出了</a:t>
            </a:r>
            <a:r>
              <a:rPr lang="en-US" altLang="zh-CN"/>
              <a:t>10</a:t>
            </a:r>
            <a:r>
              <a:rPr lang="zh-CN" altLang="en-US"/>
              <a:t>个主要的</a:t>
            </a:r>
            <a:r>
              <a:rPr lang="zh-CN" altLang="en-US" b="1">
                <a:solidFill>
                  <a:srgbClr val="C00000"/>
                </a:solidFill>
              </a:rPr>
              <a:t>可用性原理</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系统状态的可视性</a:t>
            </a:r>
            <a:r>
              <a:rPr lang="zh-CN" altLang="en-US"/>
              <a:t>：适时提供适当反馈，便于用户了解系统的状态</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系统应与真实世界相符合</a:t>
            </a:r>
            <a:r>
              <a:rPr lang="zh-CN" altLang="en-US"/>
              <a:t>：使用用户的语言，而非面向系统的概念和术语</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用户的控制和自主权</a:t>
            </a:r>
            <a:r>
              <a:rPr lang="zh-CN" altLang="en-US"/>
              <a:t>：提供醒目的出口，便于用户退出异常状况</a:t>
            </a:r>
          </a:p>
          <a:p>
            <a:pPr marL="857250" lvl="1" indent="-400050" eaLnBrk="1" hangingPunct="1">
              <a:lnSpc>
                <a:spcPct val="90000"/>
              </a:lnSpc>
              <a:buFont typeface="Wingdings" panose="05000000000000000000" pitchFamily="2" charset="2"/>
              <a:buAutoNum type="arabicPeriod"/>
            </a:pPr>
            <a:r>
              <a:rPr lang="zh-CN" altLang="en-US">
                <a:solidFill>
                  <a:schemeClr val="accent2"/>
                </a:solidFill>
              </a:rPr>
              <a:t>一致性和标准化</a:t>
            </a:r>
            <a:r>
              <a:rPr lang="zh-CN" altLang="en-US"/>
              <a:t>：避免用户无法确定不同的词汇、情景、动作是否表示相同的含义</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9716D58-DBA1-FFDD-AF56-EF889B930768}"/>
                  </a:ext>
                </a:extLst>
              </p14:cNvPr>
              <p14:cNvContentPartPr/>
              <p14:nvPr/>
            </p14:nvContentPartPr>
            <p14:xfrm>
              <a:off x="1212743" y="1427996"/>
              <a:ext cx="2417040" cy="56880"/>
            </p14:xfrm>
          </p:contentPart>
        </mc:Choice>
        <mc:Fallback xmlns="">
          <p:pic>
            <p:nvPicPr>
              <p:cNvPr id="2" name="Ink 1">
                <a:extLst>
                  <a:ext uri="{FF2B5EF4-FFF2-40B4-BE49-F238E27FC236}">
                    <a16:creationId xmlns:a16="http://schemas.microsoft.com/office/drawing/2014/main" id="{19716D58-DBA1-FFDD-AF56-EF889B930768}"/>
                  </a:ext>
                </a:extLst>
              </p:cNvPr>
              <p:cNvPicPr/>
              <p:nvPr/>
            </p:nvPicPr>
            <p:blipFill>
              <a:blip r:embed="rId4"/>
              <a:stretch>
                <a:fillRect/>
              </a:stretch>
            </p:blipFill>
            <p:spPr>
              <a:xfrm>
                <a:off x="1203743" y="1418996"/>
                <a:ext cx="24346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945F183-6BCA-B60B-FDB7-8D0A01F9BF9E}"/>
                  </a:ext>
                </a:extLst>
              </p14:cNvPr>
              <p14:cNvContentPartPr/>
              <p14:nvPr/>
            </p14:nvContentPartPr>
            <p14:xfrm>
              <a:off x="591480" y="2458800"/>
              <a:ext cx="254160" cy="3198240"/>
            </p14:xfrm>
          </p:contentPart>
        </mc:Choice>
        <mc:Fallback xmlns="">
          <p:pic>
            <p:nvPicPr>
              <p:cNvPr id="3" name="Ink 2">
                <a:extLst>
                  <a:ext uri="{FF2B5EF4-FFF2-40B4-BE49-F238E27FC236}">
                    <a16:creationId xmlns:a16="http://schemas.microsoft.com/office/drawing/2014/main" id="{0945F183-6BCA-B60B-FDB7-8D0A01F9BF9E}"/>
                  </a:ext>
                </a:extLst>
              </p:cNvPr>
              <p:cNvPicPr/>
              <p:nvPr/>
            </p:nvPicPr>
            <p:blipFill>
              <a:blip r:embed="rId6"/>
              <a:stretch>
                <a:fillRect/>
              </a:stretch>
            </p:blipFill>
            <p:spPr>
              <a:xfrm>
                <a:off x="582480" y="2449800"/>
                <a:ext cx="271800" cy="321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DFB8DEA-3666-9B1C-4CEA-12AAF6152AE3}"/>
                  </a:ext>
                </a:extLst>
              </p14:cNvPr>
              <p14:cNvContentPartPr/>
              <p14:nvPr/>
            </p14:nvContentPartPr>
            <p14:xfrm>
              <a:off x="5144040" y="2174760"/>
              <a:ext cx="1844280" cy="871200"/>
            </p14:xfrm>
          </p:contentPart>
        </mc:Choice>
        <mc:Fallback xmlns="">
          <p:pic>
            <p:nvPicPr>
              <p:cNvPr id="4" name="Ink 3">
                <a:extLst>
                  <a:ext uri="{FF2B5EF4-FFF2-40B4-BE49-F238E27FC236}">
                    <a16:creationId xmlns:a16="http://schemas.microsoft.com/office/drawing/2014/main" id="{8DFB8DEA-3666-9B1C-4CEA-12AAF6152AE3}"/>
                  </a:ext>
                </a:extLst>
              </p:cNvPr>
              <p:cNvPicPr/>
              <p:nvPr/>
            </p:nvPicPr>
            <p:blipFill>
              <a:blip r:embed="rId8"/>
              <a:stretch>
                <a:fillRect/>
              </a:stretch>
            </p:blipFill>
            <p:spPr>
              <a:xfrm>
                <a:off x="5135400" y="2165760"/>
                <a:ext cx="1861920" cy="888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8">
                                            <p:txEl>
                                              <p:pRg st="4" end="4"/>
                                            </p:txEl>
                                          </p:spTgt>
                                        </p:tgtEl>
                                        <p:attrNameLst>
                                          <p:attrName>style.visibility</p:attrName>
                                        </p:attrNameLst>
                                      </p:cBhvr>
                                      <p:to>
                                        <p:strVal val="visible"/>
                                      </p:to>
                                    </p:set>
                                    <p:animEffect transition="in" filter="blinds(horizontal)">
                                      <p:cBhvr>
                                        <p:cTn id="7" dur="500"/>
                                        <p:tgtEl>
                                          <p:spTgt spid="47108">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08">
                                            <p:txEl>
                                              <p:pRg st="5" end="5"/>
                                            </p:txEl>
                                          </p:spTgt>
                                        </p:tgtEl>
                                        <p:attrNameLst>
                                          <p:attrName>style.visibility</p:attrName>
                                        </p:attrNameLst>
                                      </p:cBhvr>
                                      <p:to>
                                        <p:strVal val="visible"/>
                                      </p:to>
                                    </p:set>
                                    <p:animEffect transition="in" filter="blinds(horizontal)">
                                      <p:cBhvr>
                                        <p:cTn id="12" dur="500"/>
                                        <p:tgtEl>
                                          <p:spTgt spid="47108">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108">
                                            <p:txEl>
                                              <p:pRg st="6" end="6"/>
                                            </p:txEl>
                                          </p:spTgt>
                                        </p:tgtEl>
                                        <p:attrNameLst>
                                          <p:attrName>style.visibility</p:attrName>
                                        </p:attrNameLst>
                                      </p:cBhvr>
                                      <p:to>
                                        <p:strVal val="visible"/>
                                      </p:to>
                                    </p:set>
                                    <p:anim calcmode="lin" valueType="num">
                                      <p:cBhvr additive="base">
                                        <p:cTn id="17" dur="500" fill="hold"/>
                                        <p:tgtEl>
                                          <p:spTgt spid="4710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710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7108">
                                            <p:txEl>
                                              <p:pRg st="7" end="7"/>
                                            </p:txEl>
                                          </p:spTgt>
                                        </p:tgtEl>
                                        <p:attrNameLst>
                                          <p:attrName>style.visibility</p:attrName>
                                        </p:attrNameLst>
                                      </p:cBhvr>
                                      <p:to>
                                        <p:strVal val="visible"/>
                                      </p:to>
                                    </p:set>
                                    <p:animEffect transition="in" filter="blinds(horizontal)">
                                      <p:cBhvr>
                                        <p:cTn id="23" dur="500"/>
                                        <p:tgtEl>
                                          <p:spTgt spid="47108">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7108">
                                            <p:txEl>
                                              <p:pRg st="8" end="8"/>
                                            </p:txEl>
                                          </p:spTgt>
                                        </p:tgtEl>
                                        <p:attrNameLst>
                                          <p:attrName>style.visibility</p:attrName>
                                        </p:attrNameLst>
                                      </p:cBhvr>
                                      <p:to>
                                        <p:strVal val="visible"/>
                                      </p:to>
                                    </p:set>
                                    <p:animEffect transition="in" filter="blinds(horizontal)">
                                      <p:cBhvr>
                                        <p:cTn id="28" dur="500"/>
                                        <p:tgtEl>
                                          <p:spTgt spid="47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89D78174-8F23-0237-56EE-1B58414925F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ED248F0-F2DC-4B44-9C14-64FF79A219D2}" type="slidenum">
              <a:rPr altLang="zh-CN" sz="1800"/>
              <a:pPr>
                <a:spcBef>
                  <a:spcPct val="0"/>
                </a:spcBef>
                <a:buFontTx/>
                <a:buNone/>
              </a:pPr>
              <a:t>45</a:t>
            </a:fld>
            <a:endParaRPr lang="en-US" altLang="zh-CN" sz="1800"/>
          </a:p>
        </p:txBody>
      </p:sp>
      <p:sp>
        <p:nvSpPr>
          <p:cNvPr id="60419" name="Rectangle 2">
            <a:extLst>
              <a:ext uri="{FF2B5EF4-FFF2-40B4-BE49-F238E27FC236}">
                <a16:creationId xmlns:a16="http://schemas.microsoft.com/office/drawing/2014/main" id="{23119024-26AE-97F9-524A-F48CEF55AAF2}"/>
              </a:ext>
            </a:extLst>
          </p:cNvPr>
          <p:cNvSpPr>
            <a:spLocks noGrp="1" noChangeArrowheads="1"/>
          </p:cNvSpPr>
          <p:nvPr>
            <p:ph type="title"/>
          </p:nvPr>
        </p:nvSpPr>
        <p:spPr/>
        <p:txBody>
          <a:bodyPr/>
          <a:lstStyle/>
          <a:p>
            <a:pPr eaLnBrk="1" hangingPunct="1"/>
            <a:r>
              <a:rPr lang="en-US" altLang="zh-CN"/>
              <a:t>1.6.1 </a:t>
            </a:r>
            <a:r>
              <a:rPr lang="zh-CN" altLang="en-US"/>
              <a:t>启发式和可用性原理</a:t>
            </a:r>
          </a:p>
        </p:txBody>
      </p:sp>
      <p:sp>
        <p:nvSpPr>
          <p:cNvPr id="48132" name="Rectangle 3">
            <a:extLst>
              <a:ext uri="{FF2B5EF4-FFF2-40B4-BE49-F238E27FC236}">
                <a16:creationId xmlns:a16="http://schemas.microsoft.com/office/drawing/2014/main" id="{68404317-E599-9DFF-E365-0F534D059B2A}"/>
              </a:ext>
            </a:extLst>
          </p:cNvPr>
          <p:cNvSpPr>
            <a:spLocks noGrp="1" noChangeArrowheads="1"/>
          </p:cNvSpPr>
          <p:nvPr>
            <p:ph idx="1"/>
          </p:nvPr>
        </p:nvSpPr>
        <p:spPr/>
        <p:txBody>
          <a:bodyPr/>
          <a:lstStyle/>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帮助用户识别、诊断和修复错误</a:t>
            </a:r>
            <a:r>
              <a:rPr lang="zh-CN" altLang="en-US"/>
              <a:t>：使用简明语言，描述问题的性质并提供解决的方法</a:t>
            </a:r>
          </a:p>
          <a:p>
            <a:pPr marL="857250" lvl="1" indent="-400050" eaLnBrk="1" hangingPunct="1">
              <a:lnSpc>
                <a:spcPct val="90000"/>
              </a:lnSpc>
              <a:buFont typeface="Wingdings" panose="05000000000000000000" pitchFamily="2" charset="2"/>
              <a:buAutoNum type="arabicPeriod" startAt="5"/>
            </a:pPr>
            <a:endParaRPr lang="zh-CN" altLang="en-US"/>
          </a:p>
          <a:p>
            <a:pPr marL="857250" lvl="1" indent="-400050" eaLnBrk="1" hangingPunct="1">
              <a:lnSpc>
                <a:spcPct val="90000"/>
              </a:lnSpc>
              <a:buFont typeface="Wingdings" panose="05000000000000000000" pitchFamily="2" charset="2"/>
              <a:buAutoNum type="arabicPeriod" startAt="5"/>
            </a:pPr>
            <a:endParaRPr lang="zh-CN" altLang="en-US"/>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endParaRPr lang="en-US" altLang="zh-CN">
              <a:solidFill>
                <a:schemeClr val="accent2"/>
              </a:solidFill>
            </a:endParaRP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预防出错</a:t>
            </a:r>
            <a:r>
              <a:rPr lang="zh-CN" altLang="en-US"/>
              <a:t>：应尽可能地避免错误的发生</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依赖识别而非记忆</a:t>
            </a:r>
            <a:r>
              <a:rPr lang="zh-CN" altLang="en-US"/>
              <a:t>：使得对象、动作和选项清晰可见</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使用的灵活性和有效性</a:t>
            </a:r>
            <a:r>
              <a:rPr lang="zh-CN" altLang="en-US"/>
              <a:t>：为熟练用户提供快捷键</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最小化设计</a:t>
            </a:r>
            <a:r>
              <a:rPr lang="zh-CN" altLang="en-US"/>
              <a:t>：避免使用无关或极少使用的信息</a:t>
            </a:r>
          </a:p>
          <a:p>
            <a:pPr marL="857250" lvl="1" indent="-400050" eaLnBrk="1" hangingPunct="1">
              <a:lnSpc>
                <a:spcPct val="90000"/>
              </a:lnSpc>
              <a:buFont typeface="Wingdings" panose="05000000000000000000" pitchFamily="2" charset="2"/>
              <a:buAutoNum type="arabicPeriod" startAt="5"/>
            </a:pPr>
            <a:r>
              <a:rPr lang="zh-CN" altLang="en-US">
                <a:solidFill>
                  <a:schemeClr val="accent2"/>
                </a:solidFill>
              </a:rPr>
              <a:t>帮助及文档</a:t>
            </a:r>
            <a:r>
              <a:rPr lang="zh-CN" altLang="en-US"/>
              <a:t>：提供易于检索、便于学习的帮助文档</a:t>
            </a:r>
          </a:p>
        </p:txBody>
      </p:sp>
      <p:grpSp>
        <p:nvGrpSpPr>
          <p:cNvPr id="2" name="组合 7">
            <a:extLst>
              <a:ext uri="{FF2B5EF4-FFF2-40B4-BE49-F238E27FC236}">
                <a16:creationId xmlns:a16="http://schemas.microsoft.com/office/drawing/2014/main" id="{B7455260-299C-024D-DA9B-2DFE806A6064}"/>
              </a:ext>
            </a:extLst>
          </p:cNvPr>
          <p:cNvGrpSpPr>
            <a:grpSpLocks/>
          </p:cNvGrpSpPr>
          <p:nvPr/>
        </p:nvGrpSpPr>
        <p:grpSpPr bwMode="auto">
          <a:xfrm>
            <a:off x="2214563" y="1401763"/>
            <a:ext cx="6624637" cy="1778000"/>
            <a:chOff x="2214546" y="1401763"/>
            <a:chExt cx="6624654" cy="1778020"/>
          </a:xfrm>
        </p:grpSpPr>
        <p:pic>
          <p:nvPicPr>
            <p:cNvPr id="60422" name="Picture 4" descr="C:\DOCUME~1\ADMINI~1\LOCALS~1\Temp\msohtmlclip1\01\clip_image001.png">
              <a:extLst>
                <a:ext uri="{FF2B5EF4-FFF2-40B4-BE49-F238E27FC236}">
                  <a16:creationId xmlns:a16="http://schemas.microsoft.com/office/drawing/2014/main" id="{73828961-6673-B275-ACCF-346F78DD5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401763"/>
              <a:ext cx="304323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9" descr="https://ss1.bdstatic.com/70cFuXSh_Q1YnxGkpoWK1HF6hhy/it/u=4065720246,3395969361&amp;fm=27&amp;gp=0.jpg">
              <a:extLst>
                <a:ext uri="{FF2B5EF4-FFF2-40B4-BE49-F238E27FC236}">
                  <a16:creationId xmlns:a16="http://schemas.microsoft.com/office/drawing/2014/main" id="{B929DA9A-01F2-6197-08B7-B6DC7ABC3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1714488"/>
              <a:ext cx="3309931" cy="146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DC45CD1-7B76-1D36-0BA8-15798EE649DD}"/>
                  </a:ext>
                </a:extLst>
              </p14:cNvPr>
              <p14:cNvContentPartPr/>
              <p14:nvPr/>
            </p14:nvContentPartPr>
            <p14:xfrm>
              <a:off x="626400" y="973440"/>
              <a:ext cx="397440" cy="4329000"/>
            </p14:xfrm>
          </p:contentPart>
        </mc:Choice>
        <mc:Fallback xmlns="">
          <p:pic>
            <p:nvPicPr>
              <p:cNvPr id="3" name="Ink 2">
                <a:extLst>
                  <a:ext uri="{FF2B5EF4-FFF2-40B4-BE49-F238E27FC236}">
                    <a16:creationId xmlns:a16="http://schemas.microsoft.com/office/drawing/2014/main" id="{BDC45CD1-7B76-1D36-0BA8-15798EE649DD}"/>
                  </a:ext>
                </a:extLst>
              </p:cNvPr>
              <p:cNvPicPr/>
              <p:nvPr/>
            </p:nvPicPr>
            <p:blipFill>
              <a:blip r:embed="rId6"/>
              <a:stretch>
                <a:fillRect/>
              </a:stretch>
            </p:blipFill>
            <p:spPr>
              <a:xfrm>
                <a:off x="617400" y="964440"/>
                <a:ext cx="415080" cy="434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2">
                                            <p:txEl>
                                              <p:pRg st="6" end="6"/>
                                            </p:txEl>
                                          </p:spTgt>
                                        </p:tgtEl>
                                        <p:attrNameLst>
                                          <p:attrName>style.visibility</p:attrName>
                                        </p:attrNameLst>
                                      </p:cBhvr>
                                      <p:to>
                                        <p:strVal val="visible"/>
                                      </p:to>
                                    </p:set>
                                    <p:animEffect transition="in" filter="blinds(horizontal)">
                                      <p:cBhvr>
                                        <p:cTn id="12" dur="500"/>
                                        <p:tgtEl>
                                          <p:spTgt spid="48132">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2">
                                            <p:txEl>
                                              <p:pRg st="7" end="7"/>
                                            </p:txEl>
                                          </p:spTgt>
                                        </p:tgtEl>
                                        <p:attrNameLst>
                                          <p:attrName>style.visibility</p:attrName>
                                        </p:attrNameLst>
                                      </p:cBhvr>
                                      <p:to>
                                        <p:strVal val="visible"/>
                                      </p:to>
                                    </p:set>
                                    <p:animEffect transition="in" filter="blinds(horizontal)">
                                      <p:cBhvr>
                                        <p:cTn id="17" dur="500"/>
                                        <p:tgtEl>
                                          <p:spTgt spid="48132">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132">
                                            <p:txEl>
                                              <p:pRg st="8" end="8"/>
                                            </p:txEl>
                                          </p:spTgt>
                                        </p:tgtEl>
                                        <p:attrNameLst>
                                          <p:attrName>style.visibility</p:attrName>
                                        </p:attrNameLst>
                                      </p:cBhvr>
                                      <p:to>
                                        <p:strVal val="visible"/>
                                      </p:to>
                                    </p:set>
                                    <p:animEffect transition="in" filter="blinds(horizontal)">
                                      <p:cBhvr>
                                        <p:cTn id="22" dur="500"/>
                                        <p:tgtEl>
                                          <p:spTgt spid="48132">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8132">
                                            <p:txEl>
                                              <p:pRg st="9" end="9"/>
                                            </p:txEl>
                                          </p:spTgt>
                                        </p:tgtEl>
                                        <p:attrNameLst>
                                          <p:attrName>style.visibility</p:attrName>
                                        </p:attrNameLst>
                                      </p:cBhvr>
                                      <p:to>
                                        <p:strVal val="visible"/>
                                      </p:to>
                                    </p:set>
                                    <p:animEffect transition="in" filter="blinds(horizontal)">
                                      <p:cBhvr>
                                        <p:cTn id="27" dur="500"/>
                                        <p:tgtEl>
                                          <p:spTgt spid="48132">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8132">
                                            <p:txEl>
                                              <p:pRg st="10" end="10"/>
                                            </p:txEl>
                                          </p:spTgt>
                                        </p:tgtEl>
                                        <p:attrNameLst>
                                          <p:attrName>style.visibility</p:attrName>
                                        </p:attrNameLst>
                                      </p:cBhvr>
                                      <p:to>
                                        <p:strVal val="visible"/>
                                      </p:to>
                                    </p:set>
                                    <p:animEffect transition="in" filter="blinds(horizontal)">
                                      <p:cBhvr>
                                        <p:cTn id="32" dur="500"/>
                                        <p:tgtEl>
                                          <p:spTgt spid="481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6CEDBA56-0376-BE51-D10F-6205589C15B6}"/>
              </a:ext>
            </a:extLst>
          </p:cNvPr>
          <p:cNvSpPr>
            <a:spLocks noGrp="1" noChangeArrowheads="1"/>
          </p:cNvSpPr>
          <p:nvPr>
            <p:ph idx="1"/>
          </p:nvPr>
        </p:nvSpPr>
        <p:spPr/>
        <p:txBody>
          <a:bodyPr/>
          <a:lstStyle/>
          <a:p>
            <a:pPr marL="438150" indent="-438150" eaLnBrk="1" hangingPunct="1">
              <a:lnSpc>
                <a:spcPct val="90000"/>
              </a:lnSpc>
            </a:pPr>
            <a:r>
              <a:rPr kumimoji="1" lang="zh-CN" altLang="en-US"/>
              <a:t>设计原理和可用性原理均可表示为更为</a:t>
            </a:r>
            <a:r>
              <a:rPr kumimoji="1" lang="zh-CN" altLang="en-US">
                <a:solidFill>
                  <a:srgbClr val="C00000"/>
                </a:solidFill>
              </a:rPr>
              <a:t>明确的限制</a:t>
            </a:r>
            <a:r>
              <a:rPr kumimoji="1" lang="zh-CN" altLang="en-US"/>
              <a:t>，即“</a:t>
            </a:r>
            <a:r>
              <a:rPr kumimoji="1" lang="zh-CN" altLang="en-US" b="1">
                <a:solidFill>
                  <a:srgbClr val="C00000"/>
                </a:solidFill>
              </a:rPr>
              <a:t>规定</a:t>
            </a:r>
            <a:r>
              <a:rPr kumimoji="1" lang="zh-CN" altLang="en-US"/>
              <a:t>”</a:t>
            </a:r>
            <a:endParaRPr kumimoji="1" lang="en-US" altLang="zh-CN"/>
          </a:p>
          <a:p>
            <a:pPr marL="438150" indent="-438150" eaLnBrk="1" hangingPunct="1">
              <a:lnSpc>
                <a:spcPct val="90000"/>
              </a:lnSpc>
              <a:buFontTx/>
              <a:buNone/>
            </a:pPr>
            <a:endParaRPr kumimoji="1" lang="zh-CN" altLang="en-US"/>
          </a:p>
          <a:p>
            <a:pPr marL="857250" lvl="1" indent="-400050" eaLnBrk="1" hangingPunct="1">
              <a:lnSpc>
                <a:spcPct val="90000"/>
              </a:lnSpc>
              <a:buFont typeface="Wingdings" panose="05000000000000000000" pitchFamily="2" charset="2"/>
              <a:buChar char="§"/>
            </a:pPr>
            <a:r>
              <a:rPr kumimoji="1" lang="zh-CN" altLang="en-US"/>
              <a:t>两者分别作为设计时应遵循的</a:t>
            </a:r>
            <a:r>
              <a:rPr kumimoji="1" lang="zh-CN" altLang="en-US" b="1">
                <a:solidFill>
                  <a:srgbClr val="C00000"/>
                </a:solidFill>
              </a:rPr>
              <a:t>规则</a:t>
            </a:r>
            <a:r>
              <a:rPr kumimoji="1" lang="zh-CN" altLang="en-US"/>
              <a:t>或评估时应比较的</a:t>
            </a:r>
            <a:r>
              <a:rPr kumimoji="1" lang="zh-CN" altLang="en-US" b="1">
                <a:solidFill>
                  <a:srgbClr val="C00000"/>
                </a:solidFill>
              </a:rPr>
              <a:t>准则</a:t>
            </a:r>
          </a:p>
          <a:p>
            <a:pPr marL="438150" indent="-438150">
              <a:buFontTx/>
              <a:buNone/>
            </a:pPr>
            <a:endParaRPr kumimoji="1" lang="zh-CN" altLang="en-US"/>
          </a:p>
        </p:txBody>
      </p:sp>
      <p:sp>
        <p:nvSpPr>
          <p:cNvPr id="62467" name="灯片编号占位符 3">
            <a:extLst>
              <a:ext uri="{FF2B5EF4-FFF2-40B4-BE49-F238E27FC236}">
                <a16:creationId xmlns:a16="http://schemas.microsoft.com/office/drawing/2014/main" id="{86C2F751-0292-5C80-3920-2B2EAA79D0B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AF863B7-D1D0-41F5-8A79-8913FBEA063A}" type="slidenum">
              <a:rPr altLang="zh-CN" sz="1800"/>
              <a:pPr>
                <a:spcBef>
                  <a:spcPct val="0"/>
                </a:spcBef>
                <a:buFontTx/>
                <a:buNone/>
              </a:pPr>
              <a:t>46</a:t>
            </a:fld>
            <a:endParaRPr lang="en-US" altLang="zh-CN"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0F88B255-DD01-C076-92BB-CA88D5ECCF3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BDCD5FD-BE12-456D-8E6A-D77A2E3FE7B3}" type="slidenum">
              <a:rPr altLang="zh-CN" sz="1800"/>
              <a:pPr>
                <a:spcBef>
                  <a:spcPct val="0"/>
                </a:spcBef>
                <a:buFontTx/>
                <a:buNone/>
              </a:pPr>
              <a:t>47</a:t>
            </a:fld>
            <a:endParaRPr lang="en-US" altLang="zh-CN" sz="1800"/>
          </a:p>
        </p:txBody>
      </p:sp>
      <p:sp>
        <p:nvSpPr>
          <p:cNvPr id="63491" name="Rectangle 2">
            <a:extLst>
              <a:ext uri="{FF2B5EF4-FFF2-40B4-BE49-F238E27FC236}">
                <a16:creationId xmlns:a16="http://schemas.microsoft.com/office/drawing/2014/main" id="{B11482EB-1C6A-A4F7-49BB-AD7E38991AEF}"/>
              </a:ext>
            </a:extLst>
          </p:cNvPr>
          <p:cNvSpPr>
            <a:spLocks noGrp="1" noChangeArrowheads="1"/>
          </p:cNvSpPr>
          <p:nvPr>
            <p:ph type="title"/>
          </p:nvPr>
        </p:nvSpPr>
        <p:spPr/>
        <p:txBody>
          <a:bodyPr/>
          <a:lstStyle/>
          <a:p>
            <a:pPr eaLnBrk="1" hangingPunct="1"/>
            <a:r>
              <a:rPr lang="zh-CN" altLang="en-US"/>
              <a:t>所采用的术语</a:t>
            </a:r>
          </a:p>
        </p:txBody>
      </p:sp>
      <p:sp>
        <p:nvSpPr>
          <p:cNvPr id="49156" name="Rectangle 3">
            <a:extLst>
              <a:ext uri="{FF2B5EF4-FFF2-40B4-BE49-F238E27FC236}">
                <a16:creationId xmlns:a16="http://schemas.microsoft.com/office/drawing/2014/main" id="{CC0F7B4F-715F-83AB-4B61-0ADB3F08E390}"/>
              </a:ext>
            </a:extLst>
          </p:cNvPr>
          <p:cNvSpPr>
            <a:spLocks noGrp="1" noChangeArrowheads="1"/>
          </p:cNvSpPr>
          <p:nvPr>
            <p:ph idx="1"/>
          </p:nvPr>
        </p:nvSpPr>
        <p:spPr>
          <a:xfrm>
            <a:off x="685800" y="1066800"/>
            <a:ext cx="8029575" cy="4419600"/>
          </a:xfrm>
        </p:spPr>
        <p:txBody>
          <a:bodyPr/>
          <a:lstStyle/>
          <a:p>
            <a:pPr eaLnBrk="1" hangingPunct="1"/>
            <a:r>
              <a:rPr lang="zh-CN" altLang="en-US"/>
              <a:t>术语可以有三个不同的层次（“从上到下”越来越具体）</a:t>
            </a:r>
          </a:p>
          <a:p>
            <a:pPr lvl="1" eaLnBrk="1" hangingPunct="1"/>
            <a:r>
              <a:rPr lang="zh-CN" altLang="en-US" b="1">
                <a:solidFill>
                  <a:srgbClr val="C00000"/>
                </a:solidFill>
              </a:rPr>
              <a:t>指南</a:t>
            </a:r>
            <a:r>
              <a:rPr lang="zh-CN" altLang="en-US"/>
              <a:t>（</a:t>
            </a:r>
            <a:r>
              <a:rPr lang="en-US" altLang="zh-CN"/>
              <a:t>guideline</a:t>
            </a:r>
            <a:r>
              <a:rPr lang="zh-CN" altLang="en-US"/>
              <a:t>）：泛指可用于设计过程的各种形式的指导性策略、原则等（表</a:t>
            </a:r>
            <a:r>
              <a:rPr lang="en-US" altLang="zh-CN"/>
              <a:t>1-1</a:t>
            </a:r>
            <a:r>
              <a:rPr lang="zh-CN" altLang="en-US"/>
              <a:t>）</a:t>
            </a:r>
            <a:endParaRPr lang="en-US" altLang="zh-CN"/>
          </a:p>
          <a:p>
            <a:pPr lvl="1" eaLnBrk="1" hangingPunct="1"/>
            <a:r>
              <a:rPr lang="zh-CN" altLang="en-US" b="1">
                <a:solidFill>
                  <a:srgbClr val="C00000"/>
                </a:solidFill>
              </a:rPr>
              <a:t>目标</a:t>
            </a:r>
            <a:r>
              <a:rPr lang="zh-CN" altLang="en-US"/>
              <a:t>（</a:t>
            </a:r>
            <a:r>
              <a:rPr lang="en-US" altLang="zh-CN"/>
              <a:t>goal</a:t>
            </a:r>
            <a:r>
              <a:rPr lang="zh-CN" altLang="en-US"/>
              <a:t>）：系统</a:t>
            </a:r>
            <a:r>
              <a:rPr lang="zh-CN" altLang="en-US" b="1">
                <a:solidFill>
                  <a:srgbClr val="0070C0"/>
                </a:solidFill>
              </a:rPr>
              <a:t>在使用方面需达到的性质</a:t>
            </a:r>
          </a:p>
          <a:p>
            <a:pPr lvl="2" eaLnBrk="1" hangingPunct="1"/>
            <a:r>
              <a:rPr lang="zh-CN" altLang="en-US"/>
              <a:t>例如：</a:t>
            </a:r>
            <a:r>
              <a:rPr lang="en-US" altLang="zh-CN"/>
              <a:t>ISO9241</a:t>
            </a:r>
            <a:r>
              <a:rPr lang="zh-CN" altLang="en-US"/>
              <a:t>将其定义为有效、高效和令用户满意</a:t>
            </a:r>
          </a:p>
          <a:p>
            <a:pPr lvl="1" eaLnBrk="1" hangingPunct="1"/>
            <a:r>
              <a:rPr lang="zh-CN" altLang="en-US" b="1">
                <a:solidFill>
                  <a:srgbClr val="C00000"/>
                </a:solidFill>
              </a:rPr>
              <a:t>原理</a:t>
            </a:r>
            <a:r>
              <a:rPr lang="zh-CN" altLang="en-US"/>
              <a:t>（</a:t>
            </a:r>
            <a:r>
              <a:rPr lang="en-US" altLang="zh-CN"/>
              <a:t>principle</a:t>
            </a:r>
            <a:r>
              <a:rPr lang="zh-CN" altLang="en-US"/>
              <a:t>）：</a:t>
            </a:r>
            <a:r>
              <a:rPr lang="zh-CN" altLang="en-US" b="1">
                <a:solidFill>
                  <a:srgbClr val="0070C0"/>
                </a:solidFill>
              </a:rPr>
              <a:t>为了达到目标，系统所需满足的特征</a:t>
            </a:r>
          </a:p>
          <a:p>
            <a:pPr lvl="2" eaLnBrk="1" hangingPunct="1"/>
            <a:r>
              <a:rPr lang="zh-CN" altLang="en-US"/>
              <a:t>例如：设计原理指定设计时须考虑的问题，而可用性原理则提供评估时须考虑的问题</a:t>
            </a:r>
          </a:p>
          <a:p>
            <a:pPr lvl="1" eaLnBrk="1" hangingPunct="1"/>
            <a:r>
              <a:rPr lang="zh-CN" altLang="en-US" b="1">
                <a:solidFill>
                  <a:srgbClr val="C00000"/>
                </a:solidFill>
              </a:rPr>
              <a:t>规则</a:t>
            </a:r>
            <a:r>
              <a:rPr lang="zh-CN" altLang="en-US"/>
              <a:t>（</a:t>
            </a:r>
            <a:r>
              <a:rPr lang="en-US" altLang="zh-CN"/>
              <a:t>rule</a:t>
            </a:r>
            <a:r>
              <a:rPr lang="zh-CN" altLang="en-US"/>
              <a:t>）：</a:t>
            </a:r>
            <a:r>
              <a:rPr lang="zh-CN" altLang="en-US" b="1">
                <a:solidFill>
                  <a:srgbClr val="0070C0"/>
                </a:solidFill>
              </a:rPr>
              <a:t>为了满足某个特征，设计须遵循的特殊限制</a:t>
            </a:r>
          </a:p>
          <a:p>
            <a:pPr lvl="2" eaLnBrk="1" hangingPunct="1"/>
            <a:r>
              <a:rPr lang="zh-CN" altLang="en-US"/>
              <a:t>例如：设计的一致性原理指出在一个应用内部以及不同的应用之间应保持一致性，而具体化到命令的设计规则可以是用户首先选择对象，然后选择可应用到该对象的操作</a:t>
            </a:r>
          </a:p>
          <a:p>
            <a:pPr lvl="1" eaLnBrk="1" hangingPunct="1"/>
            <a:endParaRPr lang="zh-CN"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117BD48-529C-EC5B-CE16-4FEC6C3A2D7C}"/>
                  </a:ext>
                </a:extLst>
              </p14:cNvPr>
              <p14:cNvContentPartPr/>
              <p14:nvPr/>
            </p14:nvContentPartPr>
            <p14:xfrm>
              <a:off x="784800" y="3864960"/>
              <a:ext cx="1031760" cy="716040"/>
            </p14:xfrm>
          </p:contentPart>
        </mc:Choice>
        <mc:Fallback xmlns="">
          <p:pic>
            <p:nvPicPr>
              <p:cNvPr id="4" name="Ink 3">
                <a:extLst>
                  <a:ext uri="{FF2B5EF4-FFF2-40B4-BE49-F238E27FC236}">
                    <a16:creationId xmlns:a16="http://schemas.microsoft.com/office/drawing/2014/main" id="{6117BD48-529C-EC5B-CE16-4FEC6C3A2D7C}"/>
                  </a:ext>
                </a:extLst>
              </p:cNvPr>
              <p:cNvPicPr/>
              <p:nvPr/>
            </p:nvPicPr>
            <p:blipFill>
              <a:blip r:embed="rId3"/>
              <a:stretch>
                <a:fillRect/>
              </a:stretch>
            </p:blipFill>
            <p:spPr>
              <a:xfrm>
                <a:off x="776160" y="3856320"/>
                <a:ext cx="1049400" cy="733680"/>
              </a:xfrm>
              <a:prstGeom prst="rect">
                <a:avLst/>
              </a:prstGeom>
            </p:spPr>
          </p:pic>
        </mc:Fallback>
      </mc:AlternateContent>
      <p:grpSp>
        <p:nvGrpSpPr>
          <p:cNvPr id="7" name="Group 6">
            <a:extLst>
              <a:ext uri="{FF2B5EF4-FFF2-40B4-BE49-F238E27FC236}">
                <a16:creationId xmlns:a16="http://schemas.microsoft.com/office/drawing/2014/main" id="{884032EB-C0DF-C6C7-6B34-7DC52F2250BA}"/>
              </a:ext>
            </a:extLst>
          </p:cNvPr>
          <p:cNvGrpSpPr/>
          <p:nvPr/>
        </p:nvGrpSpPr>
        <p:grpSpPr>
          <a:xfrm>
            <a:off x="981000" y="1374120"/>
            <a:ext cx="1067760" cy="2160000"/>
            <a:chOff x="981000" y="1374120"/>
            <a:chExt cx="1067760" cy="21600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C17B084-B657-DAF7-BB4C-DEDAD54CF4F9}"/>
                    </a:ext>
                  </a:extLst>
                </p14:cNvPr>
                <p14:cNvContentPartPr/>
                <p14:nvPr/>
              </p14:nvContentPartPr>
              <p14:xfrm>
                <a:off x="981000" y="1374120"/>
                <a:ext cx="1067760" cy="689040"/>
              </p14:xfrm>
            </p:contentPart>
          </mc:Choice>
          <mc:Fallback xmlns="">
            <p:pic>
              <p:nvPicPr>
                <p:cNvPr id="2" name="Ink 1">
                  <a:extLst>
                    <a:ext uri="{FF2B5EF4-FFF2-40B4-BE49-F238E27FC236}">
                      <a16:creationId xmlns:a16="http://schemas.microsoft.com/office/drawing/2014/main" id="{0C17B084-B657-DAF7-BB4C-DEDAD54CF4F9}"/>
                    </a:ext>
                  </a:extLst>
                </p:cNvPr>
                <p:cNvPicPr/>
                <p:nvPr/>
              </p:nvPicPr>
              <p:blipFill>
                <a:blip r:embed="rId5"/>
                <a:stretch>
                  <a:fillRect/>
                </a:stretch>
              </p:blipFill>
              <p:spPr>
                <a:xfrm>
                  <a:off x="972000" y="1365120"/>
                  <a:ext cx="1085400" cy="70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4F4C658-4D19-5080-8199-1DB029B5FBC0}"/>
                    </a:ext>
                  </a:extLst>
                </p14:cNvPr>
                <p14:cNvContentPartPr/>
                <p14:nvPr/>
              </p14:nvContentPartPr>
              <p14:xfrm>
                <a:off x="1023120" y="2897640"/>
                <a:ext cx="952560" cy="636480"/>
              </p14:xfrm>
            </p:contentPart>
          </mc:Choice>
          <mc:Fallback xmlns="">
            <p:pic>
              <p:nvPicPr>
                <p:cNvPr id="3" name="Ink 2">
                  <a:extLst>
                    <a:ext uri="{FF2B5EF4-FFF2-40B4-BE49-F238E27FC236}">
                      <a16:creationId xmlns:a16="http://schemas.microsoft.com/office/drawing/2014/main" id="{C4F4C658-4D19-5080-8199-1DB029B5FBC0}"/>
                    </a:ext>
                  </a:extLst>
                </p:cNvPr>
                <p:cNvPicPr/>
                <p:nvPr/>
              </p:nvPicPr>
              <p:blipFill>
                <a:blip r:embed="rId7"/>
                <a:stretch>
                  <a:fillRect/>
                </a:stretch>
              </p:blipFill>
              <p:spPr>
                <a:xfrm>
                  <a:off x="1014120" y="2888640"/>
                  <a:ext cx="97020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479A8D0-F776-7801-6BD0-3FFCB1DB01AB}"/>
                    </a:ext>
                  </a:extLst>
                </p14:cNvPr>
                <p14:cNvContentPartPr/>
                <p14:nvPr/>
              </p14:nvContentPartPr>
              <p14:xfrm>
                <a:off x="1105200" y="2309040"/>
                <a:ext cx="275400" cy="370800"/>
              </p14:xfrm>
            </p:contentPart>
          </mc:Choice>
          <mc:Fallback xmlns="">
            <p:pic>
              <p:nvPicPr>
                <p:cNvPr id="5" name="Ink 4">
                  <a:extLst>
                    <a:ext uri="{FF2B5EF4-FFF2-40B4-BE49-F238E27FC236}">
                      <a16:creationId xmlns:a16="http://schemas.microsoft.com/office/drawing/2014/main" id="{E479A8D0-F776-7801-6BD0-3FFCB1DB01AB}"/>
                    </a:ext>
                  </a:extLst>
                </p:cNvPr>
                <p:cNvPicPr/>
                <p:nvPr/>
              </p:nvPicPr>
              <p:blipFill>
                <a:blip r:embed="rId9"/>
                <a:stretch>
                  <a:fillRect/>
                </a:stretch>
              </p:blipFill>
              <p:spPr>
                <a:xfrm>
                  <a:off x="1096560" y="2300040"/>
                  <a:ext cx="293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6BD0EA1-35A8-3756-3024-8B10A57E2119}"/>
                    </a:ext>
                  </a:extLst>
                </p14:cNvPr>
                <p14:cNvContentPartPr/>
                <p14:nvPr/>
              </p14:nvContentPartPr>
              <p14:xfrm>
                <a:off x="992880" y="2283480"/>
                <a:ext cx="302400" cy="500400"/>
              </p14:xfrm>
            </p:contentPart>
          </mc:Choice>
          <mc:Fallback xmlns="">
            <p:pic>
              <p:nvPicPr>
                <p:cNvPr id="6" name="Ink 5">
                  <a:extLst>
                    <a:ext uri="{FF2B5EF4-FFF2-40B4-BE49-F238E27FC236}">
                      <a16:creationId xmlns:a16="http://schemas.microsoft.com/office/drawing/2014/main" id="{C6BD0EA1-35A8-3756-3024-8B10A57E2119}"/>
                    </a:ext>
                  </a:extLst>
                </p:cNvPr>
                <p:cNvPicPr/>
                <p:nvPr/>
              </p:nvPicPr>
              <p:blipFill>
                <a:blip r:embed="rId11"/>
                <a:stretch>
                  <a:fillRect/>
                </a:stretch>
              </p:blipFill>
              <p:spPr>
                <a:xfrm>
                  <a:off x="983880" y="2274840"/>
                  <a:ext cx="320040" cy="518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6">
                                            <p:txEl>
                                              <p:pRg st="2" end="2"/>
                                            </p:txEl>
                                          </p:spTgt>
                                        </p:tgtEl>
                                        <p:attrNameLst>
                                          <p:attrName>style.visibility</p:attrName>
                                        </p:attrNameLst>
                                      </p:cBhvr>
                                      <p:to>
                                        <p:strVal val="visible"/>
                                      </p:to>
                                    </p:set>
                                    <p:animEffect transition="in" filter="blinds(horizontal)">
                                      <p:cBhvr>
                                        <p:cTn id="7" dur="500"/>
                                        <p:tgtEl>
                                          <p:spTgt spid="4915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156">
                                            <p:txEl>
                                              <p:pRg st="3" end="3"/>
                                            </p:txEl>
                                          </p:spTgt>
                                        </p:tgtEl>
                                        <p:attrNameLst>
                                          <p:attrName>style.visibility</p:attrName>
                                        </p:attrNameLst>
                                      </p:cBhvr>
                                      <p:to>
                                        <p:strVal val="visible"/>
                                      </p:to>
                                    </p:set>
                                    <p:animEffect transition="in" filter="blinds(horizontal)">
                                      <p:cBhvr>
                                        <p:cTn id="10" dur="500"/>
                                        <p:tgtEl>
                                          <p:spTgt spid="491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a:extLst>
              <a:ext uri="{FF2B5EF4-FFF2-40B4-BE49-F238E27FC236}">
                <a16:creationId xmlns:a16="http://schemas.microsoft.com/office/drawing/2014/main" id="{867AB401-CE52-C850-6B19-4B1BCD03926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658D3F2-990B-4335-9AF2-09D0057F8D07}" type="slidenum">
              <a:rPr altLang="zh-CN" sz="1800"/>
              <a:pPr>
                <a:spcBef>
                  <a:spcPct val="0"/>
                </a:spcBef>
                <a:buFontTx/>
                <a:buNone/>
              </a:pPr>
              <a:t>48</a:t>
            </a:fld>
            <a:endParaRPr lang="en-US" altLang="zh-CN" sz="1800"/>
          </a:p>
        </p:txBody>
      </p:sp>
      <p:sp>
        <p:nvSpPr>
          <p:cNvPr id="64515" name="Rectangle 2">
            <a:extLst>
              <a:ext uri="{FF2B5EF4-FFF2-40B4-BE49-F238E27FC236}">
                <a16:creationId xmlns:a16="http://schemas.microsoft.com/office/drawing/2014/main" id="{C8E46249-26BC-8696-A7BD-C416D68843BF}"/>
              </a:ext>
            </a:extLst>
          </p:cNvPr>
          <p:cNvSpPr>
            <a:spLocks noGrp="1" noChangeArrowheads="1"/>
          </p:cNvSpPr>
          <p:nvPr>
            <p:ph type="title"/>
          </p:nvPr>
        </p:nvSpPr>
        <p:spPr/>
        <p:txBody>
          <a:bodyPr/>
          <a:lstStyle/>
          <a:p>
            <a:pPr eaLnBrk="1" hangingPunct="1"/>
            <a:endParaRPr lang="zh-CN" altLang="zh-CN"/>
          </a:p>
        </p:txBody>
      </p:sp>
      <p:sp>
        <p:nvSpPr>
          <p:cNvPr id="64516" name="Rectangle 3">
            <a:extLst>
              <a:ext uri="{FF2B5EF4-FFF2-40B4-BE49-F238E27FC236}">
                <a16:creationId xmlns:a16="http://schemas.microsoft.com/office/drawing/2014/main" id="{8F83D010-6EE5-4EBB-5AF0-5000DFB01E6A}"/>
              </a:ext>
            </a:extLst>
          </p:cNvPr>
          <p:cNvSpPr>
            <a:spLocks noGrp="1" noChangeArrowheads="1"/>
          </p:cNvSpPr>
          <p:nvPr>
            <p:ph idx="1"/>
          </p:nvPr>
        </p:nvSpPr>
        <p:spPr/>
        <p:txBody>
          <a:bodyPr/>
          <a:lstStyle/>
          <a:p>
            <a:pPr eaLnBrk="1" hangingPunct="1"/>
            <a:endParaRPr lang="zh-CN" altLang="zh-CN"/>
          </a:p>
        </p:txBody>
      </p:sp>
      <p:pic>
        <p:nvPicPr>
          <p:cNvPr id="64517" name="Picture 4" descr="form_1_1">
            <a:extLst>
              <a:ext uri="{FF2B5EF4-FFF2-40B4-BE49-F238E27FC236}">
                <a16:creationId xmlns:a16="http://schemas.microsoft.com/office/drawing/2014/main" id="{499B4AEE-4A38-1704-8ACD-C2FBBE434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30225"/>
            <a:ext cx="8748713"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1465DA40-4A7E-BD93-0B42-6116287030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7F1D6D0-3EC9-4C80-BDD3-A5FEDCC1331E}" type="slidenum">
              <a:rPr altLang="zh-CN" sz="1800"/>
              <a:pPr>
                <a:spcBef>
                  <a:spcPct val="0"/>
                </a:spcBef>
                <a:buFontTx/>
                <a:buNone/>
              </a:pPr>
              <a:t>49</a:t>
            </a:fld>
            <a:endParaRPr lang="en-US" altLang="zh-CN" sz="1800"/>
          </a:p>
        </p:txBody>
      </p:sp>
      <p:sp>
        <p:nvSpPr>
          <p:cNvPr id="65539" name="Rectangle 2">
            <a:extLst>
              <a:ext uri="{FF2B5EF4-FFF2-40B4-BE49-F238E27FC236}">
                <a16:creationId xmlns:a16="http://schemas.microsoft.com/office/drawing/2014/main" id="{B23B99AD-7542-C016-6D4C-AF61CF7042D4}"/>
              </a:ext>
            </a:extLst>
          </p:cNvPr>
          <p:cNvSpPr>
            <a:spLocks noGrp="1" noChangeArrowheads="1"/>
          </p:cNvSpPr>
          <p:nvPr>
            <p:ph type="title"/>
          </p:nvPr>
        </p:nvSpPr>
        <p:spPr/>
        <p:txBody>
          <a:bodyPr/>
          <a:lstStyle/>
          <a:p>
            <a:pPr eaLnBrk="1" hangingPunct="1"/>
            <a:r>
              <a:rPr lang="zh-CN" altLang="en-US"/>
              <a:t>可用性因素的权衡</a:t>
            </a:r>
          </a:p>
        </p:txBody>
      </p:sp>
      <p:sp>
        <p:nvSpPr>
          <p:cNvPr id="65540" name="Rectangle 3">
            <a:extLst>
              <a:ext uri="{FF2B5EF4-FFF2-40B4-BE49-F238E27FC236}">
                <a16:creationId xmlns:a16="http://schemas.microsoft.com/office/drawing/2014/main" id="{81638170-45AE-26E6-7E61-45AA910BC0B4}"/>
              </a:ext>
            </a:extLst>
          </p:cNvPr>
          <p:cNvSpPr>
            <a:spLocks noGrp="1" noChangeArrowheads="1"/>
          </p:cNvSpPr>
          <p:nvPr>
            <p:ph idx="1"/>
          </p:nvPr>
        </p:nvSpPr>
        <p:spPr/>
        <p:txBody>
          <a:bodyPr/>
          <a:lstStyle/>
          <a:p>
            <a:pPr eaLnBrk="1" hangingPunct="1"/>
            <a:r>
              <a:rPr lang="zh-CN" altLang="en-US" dirty="0"/>
              <a:t>在设计中，</a:t>
            </a:r>
            <a:r>
              <a:rPr lang="zh-CN" altLang="en-US" b="1" dirty="0">
                <a:solidFill>
                  <a:srgbClr val="0070C0"/>
                </a:solidFill>
              </a:rPr>
              <a:t>不同的设计原理往往造成冲突</a:t>
            </a:r>
          </a:p>
          <a:p>
            <a:pPr lvl="1" eaLnBrk="1" hangingPunct="1"/>
            <a:r>
              <a:rPr lang="zh-CN" altLang="en-US" dirty="0"/>
              <a:t>例如：启示性要求虚拟对象类似于物理对象，可能破坏一致性的要求（一致化的界面是遵循规则的界面）</a:t>
            </a:r>
          </a:p>
          <a:p>
            <a:pPr lvl="1" eaLnBrk="1" hangingPunct="1"/>
            <a:r>
              <a:rPr lang="zh-CN" altLang="en-US" dirty="0"/>
              <a:t>因此，在设计决策制定时需要权衡利弊</a:t>
            </a:r>
          </a:p>
          <a:p>
            <a:pPr lvl="1" eaLnBrk="1" hangingPunct="1"/>
            <a:r>
              <a:rPr lang="zh-CN" altLang="en-US" dirty="0"/>
              <a:t>其结果是通常</a:t>
            </a:r>
            <a:r>
              <a:rPr lang="zh-CN" altLang="en-US" b="1" dirty="0">
                <a:solidFill>
                  <a:srgbClr val="0070C0"/>
                </a:solidFill>
              </a:rPr>
              <a:t>不存在最好的设计方案</a:t>
            </a:r>
            <a:r>
              <a:rPr lang="zh-CN" altLang="en-US" dirty="0"/>
              <a:t>，这也是需要</a:t>
            </a:r>
            <a:r>
              <a:rPr lang="zh-CN" altLang="en-US" b="1" dirty="0">
                <a:solidFill>
                  <a:srgbClr val="C00000"/>
                </a:solidFill>
              </a:rPr>
              <a:t>评估</a:t>
            </a:r>
            <a:r>
              <a:rPr lang="zh-CN" altLang="en-US" dirty="0"/>
              <a:t>的原因之一</a:t>
            </a:r>
          </a:p>
          <a:p>
            <a:pPr lvl="1" eaLnBrk="1" hangingPunct="1"/>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a:extLst>
              <a:ext uri="{FF2B5EF4-FFF2-40B4-BE49-F238E27FC236}">
                <a16:creationId xmlns:a16="http://schemas.microsoft.com/office/drawing/2014/main" id="{433CEBD3-EE62-50C4-6B5D-134377EAC49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A51A695-232C-46D2-83AF-1D4E3BCE5BDC}" type="slidenum">
              <a:rPr altLang="zh-CN" sz="1800"/>
              <a:pPr>
                <a:spcBef>
                  <a:spcPct val="0"/>
                </a:spcBef>
                <a:buFontTx/>
                <a:buNone/>
              </a:pPr>
              <a:t>5</a:t>
            </a:fld>
            <a:endParaRPr lang="en-US" altLang="zh-CN" sz="1800"/>
          </a:p>
        </p:txBody>
      </p:sp>
      <p:sp>
        <p:nvSpPr>
          <p:cNvPr id="10243" name="Rectangle 2">
            <a:extLst>
              <a:ext uri="{FF2B5EF4-FFF2-40B4-BE49-F238E27FC236}">
                <a16:creationId xmlns:a16="http://schemas.microsoft.com/office/drawing/2014/main" id="{5EB35595-3810-5118-7F17-E5413F0C84E5}"/>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0244" name="Rectangle 3">
            <a:extLst>
              <a:ext uri="{FF2B5EF4-FFF2-40B4-BE49-F238E27FC236}">
                <a16:creationId xmlns:a16="http://schemas.microsoft.com/office/drawing/2014/main" id="{3A05620A-647A-A7EF-4921-39D64C7149EE}"/>
              </a:ext>
            </a:extLst>
          </p:cNvPr>
          <p:cNvSpPr>
            <a:spLocks noGrp="1" noChangeArrowheads="1"/>
          </p:cNvSpPr>
          <p:nvPr>
            <p:ph idx="1"/>
          </p:nvPr>
        </p:nvSpPr>
        <p:spPr>
          <a:xfrm>
            <a:off x="685800" y="1066800"/>
            <a:ext cx="7772400" cy="4449763"/>
          </a:xfrm>
        </p:spPr>
        <p:txBody>
          <a:bodyPr/>
          <a:lstStyle/>
          <a:p>
            <a:pPr eaLnBrk="1" hangingPunct="1"/>
            <a:r>
              <a:rPr lang="zh-CN" altLang="en-US" dirty="0"/>
              <a:t>提倡</a:t>
            </a:r>
            <a:r>
              <a:rPr lang="zh-CN" altLang="en-US" b="1" dirty="0">
                <a:solidFill>
                  <a:srgbClr val="C00000"/>
                </a:solidFill>
              </a:rPr>
              <a:t>可用性</a:t>
            </a:r>
            <a:r>
              <a:rPr lang="zh-CN" altLang="en-US" dirty="0"/>
              <a:t>的重要意义</a:t>
            </a:r>
          </a:p>
          <a:p>
            <a:pPr lvl="1" eaLnBrk="1" hangingPunct="1"/>
            <a:r>
              <a:rPr lang="zh-CN" altLang="en-US" dirty="0"/>
              <a:t>传统的设计通常只是考虑了</a:t>
            </a:r>
            <a:r>
              <a:rPr lang="zh-CN" altLang="en-US" b="1" dirty="0">
                <a:solidFill>
                  <a:srgbClr val="C00000"/>
                </a:solidFill>
              </a:rPr>
              <a:t>如何实现系统的功能</a:t>
            </a:r>
          </a:p>
          <a:p>
            <a:pPr lvl="1" eaLnBrk="1" hangingPunct="1"/>
            <a:r>
              <a:rPr lang="zh-CN" altLang="en-US" b="1" dirty="0">
                <a:solidFill>
                  <a:srgbClr val="C00000"/>
                </a:solidFill>
              </a:rPr>
              <a:t>忽略了最终用户如何使用</a:t>
            </a:r>
            <a:r>
              <a:rPr lang="zh-CN" altLang="en-US" dirty="0"/>
              <a:t>，导致难以使用的问题</a:t>
            </a:r>
          </a:p>
          <a:p>
            <a:pPr lvl="2" eaLnBrk="1" hangingPunct="1"/>
            <a:r>
              <a:rPr lang="zh-CN" altLang="en-US" dirty="0"/>
              <a:t>例如：复印机和录像机</a:t>
            </a:r>
          </a:p>
          <a:p>
            <a:pPr lvl="1" eaLnBrk="1" hangingPunct="1"/>
            <a:r>
              <a:rPr lang="zh-CN" altLang="en-US" dirty="0"/>
              <a:t>交互设计旨在从用户的角度，将</a:t>
            </a:r>
            <a:r>
              <a:rPr lang="zh-CN" altLang="en-US" b="1" dirty="0">
                <a:solidFill>
                  <a:srgbClr val="C00000"/>
                </a:solidFill>
              </a:rPr>
              <a:t>可用性引入设计过程</a:t>
            </a:r>
          </a:p>
          <a:p>
            <a:pPr lvl="2" eaLnBrk="1" hangingPunct="1"/>
            <a:r>
              <a:rPr lang="zh-CN" altLang="en-US" dirty="0"/>
              <a:t>本质上即如何开发</a:t>
            </a:r>
            <a:r>
              <a:rPr lang="zh-CN" altLang="en-US" b="1" dirty="0">
                <a:solidFill>
                  <a:srgbClr val="C00000"/>
                </a:solidFill>
              </a:rPr>
              <a:t>易用、有效和令人满意</a:t>
            </a:r>
            <a:r>
              <a:rPr lang="zh-CN" altLang="en-US" dirty="0"/>
              <a:t>的产品</a:t>
            </a:r>
          </a:p>
          <a:p>
            <a:pPr eaLnBrk="1" hangingPunct="1"/>
            <a:r>
              <a:rPr lang="zh-CN" altLang="en-US" dirty="0"/>
              <a:t>本章的主要目标</a:t>
            </a:r>
          </a:p>
          <a:p>
            <a:pPr lvl="1" eaLnBrk="1" hangingPunct="1"/>
            <a:r>
              <a:rPr lang="zh-CN" altLang="en-US" dirty="0"/>
              <a:t>区分良与非良交互设计，强调产品可用性方面的区别</a:t>
            </a:r>
          </a:p>
          <a:p>
            <a:pPr lvl="1" eaLnBrk="1" hangingPunct="1"/>
            <a:r>
              <a:rPr lang="zh-CN" altLang="en-US" dirty="0"/>
              <a:t>交互设计以及与人机交互（</a:t>
            </a:r>
            <a:r>
              <a:rPr lang="en-US" altLang="zh-CN" dirty="0"/>
              <a:t>HCI</a:t>
            </a:r>
            <a:r>
              <a:rPr lang="zh-CN" altLang="en-US" dirty="0"/>
              <a:t>）及其它领域的关系</a:t>
            </a:r>
          </a:p>
          <a:p>
            <a:pPr lvl="1" eaLnBrk="1" hangingPunct="1"/>
            <a:r>
              <a:rPr lang="zh-CN" altLang="en-US" dirty="0"/>
              <a:t>解释何为可用性</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a:extLst>
              <a:ext uri="{FF2B5EF4-FFF2-40B4-BE49-F238E27FC236}">
                <a16:creationId xmlns:a16="http://schemas.microsoft.com/office/drawing/2014/main" id="{AE2CCA94-E87F-0C40-5D8B-24CB253F6AB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182E297-148C-4C4F-8D0D-20B764B18A95}" type="slidenum">
              <a:rPr altLang="zh-CN" sz="1800"/>
              <a:pPr>
                <a:spcBef>
                  <a:spcPct val="0"/>
                </a:spcBef>
                <a:buFontTx/>
                <a:buNone/>
              </a:pPr>
              <a:t>50</a:t>
            </a:fld>
            <a:endParaRPr lang="en-US" altLang="zh-CN" sz="1800"/>
          </a:p>
        </p:txBody>
      </p:sp>
      <p:sp>
        <p:nvSpPr>
          <p:cNvPr id="66563" name="Rectangle 2">
            <a:extLst>
              <a:ext uri="{FF2B5EF4-FFF2-40B4-BE49-F238E27FC236}">
                <a16:creationId xmlns:a16="http://schemas.microsoft.com/office/drawing/2014/main" id="{85E074B2-066B-000C-8271-32D16F5225CC}"/>
              </a:ext>
            </a:extLst>
          </p:cNvPr>
          <p:cNvSpPr>
            <a:spLocks noGrp="1" noChangeArrowheads="1"/>
          </p:cNvSpPr>
          <p:nvPr>
            <p:ph type="title"/>
          </p:nvPr>
        </p:nvSpPr>
        <p:spPr/>
        <p:txBody>
          <a:bodyPr/>
          <a:lstStyle/>
          <a:p>
            <a:pPr eaLnBrk="1" hangingPunct="1"/>
            <a:r>
              <a:rPr lang="zh-CN" altLang="en-US"/>
              <a:t>小结</a:t>
            </a:r>
          </a:p>
        </p:txBody>
      </p:sp>
      <p:sp>
        <p:nvSpPr>
          <p:cNvPr id="66564" name="Rectangle 3">
            <a:extLst>
              <a:ext uri="{FF2B5EF4-FFF2-40B4-BE49-F238E27FC236}">
                <a16:creationId xmlns:a16="http://schemas.microsoft.com/office/drawing/2014/main" id="{093D6FA3-9CE4-D99E-ADB3-3A93AA9027A2}"/>
              </a:ext>
            </a:extLst>
          </p:cNvPr>
          <p:cNvSpPr>
            <a:spLocks noGrp="1" noChangeArrowheads="1"/>
          </p:cNvSpPr>
          <p:nvPr>
            <p:ph idx="1"/>
          </p:nvPr>
        </p:nvSpPr>
        <p:spPr/>
        <p:txBody>
          <a:bodyPr/>
          <a:lstStyle/>
          <a:p>
            <a:pPr eaLnBrk="1" hangingPunct="1"/>
            <a:r>
              <a:rPr lang="zh-CN" altLang="en-US"/>
              <a:t>本章的要点</a:t>
            </a:r>
          </a:p>
          <a:p>
            <a:pPr lvl="1" eaLnBrk="1" hangingPunct="1"/>
            <a:r>
              <a:rPr lang="zh-CN" altLang="en-US"/>
              <a:t>交互设计是有关交互式产品的设计，以支持用户的任务</a:t>
            </a:r>
          </a:p>
          <a:p>
            <a:pPr lvl="1" eaLnBrk="1" hangingPunct="1"/>
            <a:r>
              <a:rPr lang="zh-CN" altLang="en-US"/>
              <a:t>交互设计是跨学科的领域，需要不同学科的知识和经验</a:t>
            </a:r>
          </a:p>
          <a:p>
            <a:pPr lvl="1" eaLnBrk="1" hangingPunct="1"/>
            <a:r>
              <a:rPr lang="zh-CN" altLang="en-US"/>
              <a:t>交互设计已成为重要行业，许多行业需要它</a:t>
            </a:r>
          </a:p>
          <a:p>
            <a:pPr lvl="1" eaLnBrk="1" hangingPunct="1"/>
            <a:r>
              <a:rPr lang="zh-CN" altLang="en-US"/>
              <a:t>交互方式的优化依赖于使用上下文（用户、任务和环境）</a:t>
            </a:r>
          </a:p>
          <a:p>
            <a:pPr lvl="1" eaLnBrk="1" hangingPunct="1"/>
            <a:r>
              <a:rPr lang="zh-CN" altLang="en-US"/>
              <a:t>产品设计应能达到可用性目标，即易于使用</a:t>
            </a:r>
          </a:p>
          <a:p>
            <a:pPr lvl="1" eaLnBrk="1" hangingPunct="1"/>
            <a:r>
              <a:rPr lang="zh-CN" altLang="en-US"/>
              <a:t>产品设计也应考虑用户体验目标</a:t>
            </a:r>
          </a:p>
          <a:p>
            <a:pPr lvl="1" eaLnBrk="1" hangingPunct="1"/>
            <a:r>
              <a:rPr lang="zh-CN" altLang="en-US"/>
              <a:t>设计和可用性原理帮助设计者分析和评估交互式产品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832BBF95-1767-A753-4EA0-629D41D679D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04A6932-8793-4A2F-9086-F21041FDD7F3}" type="slidenum">
              <a:rPr altLang="zh-CN" sz="1800"/>
              <a:pPr>
                <a:spcBef>
                  <a:spcPct val="0"/>
                </a:spcBef>
                <a:buFontTx/>
                <a:buNone/>
              </a:pPr>
              <a:t>6</a:t>
            </a:fld>
            <a:endParaRPr lang="en-US" altLang="zh-CN" sz="1800"/>
          </a:p>
        </p:txBody>
      </p:sp>
      <p:sp>
        <p:nvSpPr>
          <p:cNvPr id="11267" name="Rectangle 2">
            <a:extLst>
              <a:ext uri="{FF2B5EF4-FFF2-40B4-BE49-F238E27FC236}">
                <a16:creationId xmlns:a16="http://schemas.microsoft.com/office/drawing/2014/main" id="{97FCF390-0302-D174-206A-3FC3A24901C2}"/>
              </a:ext>
            </a:extLst>
          </p:cNvPr>
          <p:cNvSpPr>
            <a:spLocks noGrp="1" noChangeArrowheads="1"/>
          </p:cNvSpPr>
          <p:nvPr>
            <p:ph type="title"/>
          </p:nvPr>
        </p:nvSpPr>
        <p:spPr/>
        <p:txBody>
          <a:bodyPr/>
          <a:lstStyle/>
          <a:p>
            <a:pPr eaLnBrk="1" hangingPunct="1"/>
            <a:r>
              <a:rPr lang="en-US" altLang="zh-CN"/>
              <a:t>1.1 </a:t>
            </a:r>
            <a:r>
              <a:rPr lang="zh-CN" altLang="en-US"/>
              <a:t>引言</a:t>
            </a:r>
          </a:p>
        </p:txBody>
      </p:sp>
      <p:sp>
        <p:nvSpPr>
          <p:cNvPr id="11268" name="Rectangle 3">
            <a:extLst>
              <a:ext uri="{FF2B5EF4-FFF2-40B4-BE49-F238E27FC236}">
                <a16:creationId xmlns:a16="http://schemas.microsoft.com/office/drawing/2014/main" id="{A7DF717D-CA7F-1F35-AEE3-2259997F6159}"/>
              </a:ext>
            </a:extLst>
          </p:cNvPr>
          <p:cNvSpPr>
            <a:spLocks noGrp="1" noChangeArrowheads="1"/>
          </p:cNvSpPr>
          <p:nvPr>
            <p:ph idx="1"/>
          </p:nvPr>
        </p:nvSpPr>
        <p:spPr/>
        <p:txBody>
          <a:bodyPr/>
          <a:lstStyle/>
          <a:p>
            <a:pPr lvl="1" eaLnBrk="1" hangingPunct="1"/>
            <a:r>
              <a:rPr lang="zh-CN" altLang="en-US"/>
              <a:t>概述交互设计过程涉及的内容</a:t>
            </a:r>
          </a:p>
          <a:p>
            <a:pPr lvl="1" eaLnBrk="1" hangingPunct="1"/>
            <a:r>
              <a:rPr lang="zh-CN" altLang="en-US"/>
              <a:t>概述交互设计中所使用的指南形式</a:t>
            </a:r>
          </a:p>
          <a:p>
            <a:pPr lvl="1" eaLnBrk="1" hangingPunct="1"/>
            <a:r>
              <a:rPr lang="zh-CN" altLang="en-US"/>
              <a:t>从可用性目标和原理角度，评估并解释产品的成败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099AFFED-A0D6-AD41-C466-1A3B3B38D12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D99E769-3DDF-421D-8863-D860714C609D}" type="slidenum">
              <a:rPr altLang="zh-CN" sz="1800"/>
              <a:pPr>
                <a:spcBef>
                  <a:spcPct val="0"/>
                </a:spcBef>
                <a:buFontTx/>
                <a:buNone/>
              </a:pPr>
              <a:t>7</a:t>
            </a:fld>
            <a:endParaRPr lang="en-US" altLang="zh-CN" sz="1800"/>
          </a:p>
        </p:txBody>
      </p:sp>
      <p:sp>
        <p:nvSpPr>
          <p:cNvPr id="12291" name="Rectangle 2">
            <a:extLst>
              <a:ext uri="{FF2B5EF4-FFF2-40B4-BE49-F238E27FC236}">
                <a16:creationId xmlns:a16="http://schemas.microsoft.com/office/drawing/2014/main" id="{D35B075E-C9CE-ABB8-3EBD-6DACBDFBE9A3}"/>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2292" name="Rectangle 3">
            <a:extLst>
              <a:ext uri="{FF2B5EF4-FFF2-40B4-BE49-F238E27FC236}">
                <a16:creationId xmlns:a16="http://schemas.microsoft.com/office/drawing/2014/main" id="{8553A42C-B882-DAC8-9AAB-5557EE02EA74}"/>
              </a:ext>
            </a:extLst>
          </p:cNvPr>
          <p:cNvSpPr>
            <a:spLocks noGrp="1" noChangeArrowheads="1"/>
          </p:cNvSpPr>
          <p:nvPr>
            <p:ph idx="1"/>
          </p:nvPr>
        </p:nvSpPr>
        <p:spPr>
          <a:xfrm>
            <a:off x="685800" y="1066800"/>
            <a:ext cx="7847013" cy="4449763"/>
          </a:xfrm>
        </p:spPr>
        <p:txBody>
          <a:bodyPr/>
          <a:lstStyle/>
          <a:p>
            <a:pPr eaLnBrk="1" hangingPunct="1">
              <a:lnSpc>
                <a:spcPct val="90000"/>
              </a:lnSpc>
            </a:pPr>
            <a:r>
              <a:rPr lang="zh-CN" altLang="en-US" sz="2400"/>
              <a:t>比较设计实例可以帮助识别一些交互方面的特征</a:t>
            </a:r>
          </a:p>
          <a:p>
            <a:pPr lvl="1" eaLnBrk="1" hangingPunct="1">
              <a:lnSpc>
                <a:spcPct val="90000"/>
              </a:lnSpc>
            </a:pPr>
            <a:r>
              <a:rPr lang="zh-CN" altLang="en-US"/>
              <a:t>一个</a:t>
            </a:r>
            <a:r>
              <a:rPr lang="zh-CN" altLang="en-US" b="1">
                <a:solidFill>
                  <a:srgbClr val="0070C0"/>
                </a:solidFill>
              </a:rPr>
              <a:t>电话留言系统的</a:t>
            </a:r>
            <a:r>
              <a:rPr lang="zh-CN" altLang="en-US" b="1">
                <a:solidFill>
                  <a:srgbClr val="C00000"/>
                </a:solidFill>
              </a:rPr>
              <a:t>使用情节</a:t>
            </a:r>
            <a:r>
              <a:rPr lang="zh-CN" altLang="en-US"/>
              <a:t>（</a:t>
            </a:r>
            <a:r>
              <a:rPr lang="en-US" altLang="zh-CN"/>
              <a:t>use scenario)</a:t>
            </a:r>
          </a:p>
          <a:p>
            <a:pPr lvl="1" eaLnBrk="1" hangingPunct="1">
              <a:lnSpc>
                <a:spcPct val="110000"/>
              </a:lnSpc>
              <a:buFontTx/>
              <a:buNone/>
            </a:pPr>
            <a:r>
              <a:rPr lang="en-US" altLang="zh-CN"/>
              <a:t>	</a:t>
            </a:r>
            <a:r>
              <a:rPr lang="zh-CN" altLang="en-US" sz="1800"/>
              <a:t>你需要使用酒店客房的语音留言系统。为了查询是否有留言，你需要拿起听筒听取提示音。如果是嘟、嘟、嘟，表示有一条消息。为了找出如何听取该消息，你必须阅读相应的使用指南</a:t>
            </a:r>
          </a:p>
          <a:p>
            <a:pPr lvl="1" eaLnBrk="1" hangingPunct="1">
              <a:lnSpc>
                <a:spcPct val="110000"/>
              </a:lnSpc>
              <a:buFontTx/>
              <a:buNone/>
            </a:pPr>
            <a:r>
              <a:rPr lang="zh-CN" altLang="en-US" sz="1800"/>
              <a:t>	第一个步骤为：</a:t>
            </a:r>
            <a:r>
              <a:rPr lang="en-US" altLang="zh-CN" sz="1800"/>
              <a:t>1</a:t>
            </a:r>
            <a:r>
              <a:rPr lang="zh-CN" altLang="en-US" sz="1800"/>
              <a:t>、输入</a:t>
            </a:r>
            <a:r>
              <a:rPr lang="en-US" altLang="zh-CN" sz="1800"/>
              <a:t>491</a:t>
            </a:r>
          </a:p>
          <a:p>
            <a:pPr lvl="1" eaLnBrk="1" hangingPunct="1">
              <a:lnSpc>
                <a:spcPct val="110000"/>
              </a:lnSpc>
              <a:buFontTx/>
              <a:buNone/>
            </a:pPr>
            <a:r>
              <a:rPr lang="en-US" altLang="zh-CN" sz="1800"/>
              <a:t>	</a:t>
            </a:r>
            <a:r>
              <a:rPr lang="zh-CN" altLang="en-US" sz="1800"/>
              <a:t>照做后，系统响应：这里是语音消息中心，请输入想留言的客房号</a:t>
            </a:r>
          </a:p>
          <a:p>
            <a:pPr lvl="1" eaLnBrk="1" hangingPunct="1">
              <a:lnSpc>
                <a:spcPct val="110000"/>
              </a:lnSpc>
              <a:buFontTx/>
              <a:buNone/>
            </a:pPr>
            <a:r>
              <a:rPr lang="zh-CN" altLang="en-US" sz="1800"/>
              <a:t>	你等待，希望听到如何听取留言的提示，但无反应，你继续看指南</a:t>
            </a:r>
          </a:p>
          <a:p>
            <a:pPr lvl="1" eaLnBrk="1" hangingPunct="1">
              <a:lnSpc>
                <a:spcPct val="110000"/>
              </a:lnSpc>
              <a:buFontTx/>
              <a:buNone/>
            </a:pPr>
            <a:r>
              <a:rPr lang="zh-CN" altLang="en-US" sz="1800"/>
              <a:t>	发现：</a:t>
            </a:r>
            <a:r>
              <a:rPr lang="en-US" altLang="zh-CN" sz="1800"/>
              <a:t>2</a:t>
            </a:r>
            <a:r>
              <a:rPr lang="zh-CN" altLang="en-US" sz="1800"/>
              <a:t>、输入*，客房号和</a:t>
            </a:r>
            <a:r>
              <a:rPr lang="en-US" altLang="zh-CN" sz="1800"/>
              <a:t>#</a:t>
            </a:r>
            <a:r>
              <a:rPr lang="zh-CN" altLang="en-US" sz="1800"/>
              <a:t>号。</a:t>
            </a:r>
          </a:p>
          <a:p>
            <a:pPr lvl="1" eaLnBrk="1" hangingPunct="1">
              <a:lnSpc>
                <a:spcPct val="110000"/>
              </a:lnSpc>
              <a:buFontTx/>
              <a:buNone/>
            </a:pPr>
            <a:r>
              <a:rPr lang="zh-CN" altLang="en-US" sz="1800"/>
              <a:t>	照做后，系统响应：这里是</a:t>
            </a:r>
            <a:r>
              <a:rPr lang="en-US" altLang="zh-CN" sz="1800"/>
              <a:t>106</a:t>
            </a:r>
            <a:r>
              <a:rPr lang="zh-CN" altLang="en-US" sz="1800"/>
              <a:t>房的语音信箱。听取留言请输入密码</a:t>
            </a:r>
          </a:p>
          <a:p>
            <a:pPr lvl="1" eaLnBrk="1" hangingPunct="1">
              <a:lnSpc>
                <a:spcPct val="110000"/>
              </a:lnSpc>
              <a:buFontTx/>
              <a:buNone/>
            </a:pPr>
            <a:r>
              <a:rPr lang="zh-CN" altLang="en-US" sz="1800"/>
              <a:t>	你猜密码可能是客房号，于是输入客房号，系统响应：请再次输入客房号，后接密码。显然密码不是客房号。你只好向服务台求助</a:t>
            </a:r>
            <a:r>
              <a:rPr lang="zh-CN" altLang="en-US" sz="1900"/>
              <a:t>。</a:t>
            </a:r>
            <a:endParaRPr lang="zh-CN" altLang="en-US"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DBDC2703-B021-D9E0-E2EE-1E3F07B318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EC86877-D848-4448-8EB5-66B3017E201F}" type="slidenum">
              <a:rPr altLang="zh-CN" sz="1800"/>
              <a:pPr>
                <a:spcBef>
                  <a:spcPct val="0"/>
                </a:spcBef>
                <a:buFontTx/>
                <a:buNone/>
              </a:pPr>
              <a:t>8</a:t>
            </a:fld>
            <a:endParaRPr lang="en-US" altLang="zh-CN" sz="1800"/>
          </a:p>
        </p:txBody>
      </p:sp>
      <p:sp>
        <p:nvSpPr>
          <p:cNvPr id="13315" name="Rectangle 2">
            <a:extLst>
              <a:ext uri="{FF2B5EF4-FFF2-40B4-BE49-F238E27FC236}">
                <a16:creationId xmlns:a16="http://schemas.microsoft.com/office/drawing/2014/main" id="{5B10A32E-2B26-CCAD-1EDE-C01DBC4B8105}"/>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3316" name="Rectangle 3">
            <a:extLst>
              <a:ext uri="{FF2B5EF4-FFF2-40B4-BE49-F238E27FC236}">
                <a16:creationId xmlns:a16="http://schemas.microsoft.com/office/drawing/2014/main" id="{F268D6E5-5FA9-1DEB-3141-BB984F51F9EC}"/>
              </a:ext>
            </a:extLst>
          </p:cNvPr>
          <p:cNvSpPr>
            <a:spLocks noGrp="1" noChangeArrowheads="1"/>
          </p:cNvSpPr>
          <p:nvPr>
            <p:ph idx="1"/>
          </p:nvPr>
        </p:nvSpPr>
        <p:spPr/>
        <p:txBody>
          <a:bodyPr/>
          <a:lstStyle/>
          <a:p>
            <a:pPr lvl="1" eaLnBrk="1" hangingPunct="1"/>
            <a:r>
              <a:rPr lang="zh-CN" altLang="en-US" dirty="0"/>
              <a:t>存在的问题</a:t>
            </a:r>
          </a:p>
          <a:p>
            <a:pPr lvl="2" eaLnBrk="1" hangingPunct="1"/>
            <a:r>
              <a:rPr lang="zh-CN" altLang="en-US" dirty="0"/>
              <a:t>非常繁琐</a:t>
            </a:r>
          </a:p>
          <a:p>
            <a:pPr lvl="2" eaLnBrk="1" hangingPunct="1"/>
            <a:r>
              <a:rPr lang="zh-CN" altLang="en-US" dirty="0"/>
              <a:t>提示混乱</a:t>
            </a:r>
          </a:p>
          <a:p>
            <a:pPr lvl="2" eaLnBrk="1" hangingPunct="1"/>
            <a:r>
              <a:rPr lang="zh-CN" altLang="en-US" dirty="0"/>
              <a:t>低效，简单任务也需要多个执行步骤</a:t>
            </a:r>
          </a:p>
          <a:p>
            <a:pPr lvl="2" eaLnBrk="1" hangingPunct="1"/>
            <a:r>
              <a:rPr lang="zh-CN" altLang="en-US" dirty="0"/>
              <a:t>难以使用</a:t>
            </a:r>
          </a:p>
          <a:p>
            <a:pPr lvl="2" eaLnBrk="1" hangingPunct="1"/>
            <a:r>
              <a:rPr lang="zh-CN" altLang="en-US" dirty="0"/>
              <a:t>无法立即知道是否有或有多少留言。必须拿起听筒才知道，且需要通过多个步骤才能听取留言</a:t>
            </a:r>
          </a:p>
          <a:p>
            <a:pPr lvl="2" eaLnBrk="1" hangingPunct="1"/>
            <a:r>
              <a:rPr lang="zh-CN" altLang="en-US" dirty="0"/>
              <a:t>没有明确指明应做什么，部分指示由系统提供，另一部分由指南提供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D95DB3B2-41A8-B509-CBE9-00493C5EDF2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3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1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19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17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7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53D2B84-4BD1-44F9-8367-EAB532670113}" type="slidenum">
              <a:rPr altLang="zh-CN" sz="1800"/>
              <a:pPr>
                <a:spcBef>
                  <a:spcPct val="0"/>
                </a:spcBef>
                <a:buFontTx/>
                <a:buNone/>
              </a:pPr>
              <a:t>9</a:t>
            </a:fld>
            <a:endParaRPr lang="en-US" altLang="zh-CN" sz="1800"/>
          </a:p>
        </p:txBody>
      </p:sp>
      <p:sp>
        <p:nvSpPr>
          <p:cNvPr id="14339" name="Rectangle 2">
            <a:extLst>
              <a:ext uri="{FF2B5EF4-FFF2-40B4-BE49-F238E27FC236}">
                <a16:creationId xmlns:a16="http://schemas.microsoft.com/office/drawing/2014/main" id="{614A75DC-4254-5D27-B47D-DA39539D38EA}"/>
              </a:ext>
            </a:extLst>
          </p:cNvPr>
          <p:cNvSpPr>
            <a:spLocks noGrp="1" noChangeArrowheads="1"/>
          </p:cNvSpPr>
          <p:nvPr>
            <p:ph type="title"/>
          </p:nvPr>
        </p:nvSpPr>
        <p:spPr/>
        <p:txBody>
          <a:bodyPr/>
          <a:lstStyle/>
          <a:p>
            <a:pPr eaLnBrk="1" hangingPunct="1"/>
            <a:r>
              <a:rPr lang="en-US" altLang="zh-CN"/>
              <a:t>1.2 </a:t>
            </a:r>
            <a:r>
              <a:rPr lang="zh-CN" altLang="en-US"/>
              <a:t>良与非良的交互设计</a:t>
            </a:r>
          </a:p>
        </p:txBody>
      </p:sp>
      <p:sp>
        <p:nvSpPr>
          <p:cNvPr id="14340" name="Rectangle 3">
            <a:extLst>
              <a:ext uri="{FF2B5EF4-FFF2-40B4-BE49-F238E27FC236}">
                <a16:creationId xmlns:a16="http://schemas.microsoft.com/office/drawing/2014/main" id="{39AC0DDB-14DC-B2F9-D45A-6A79E75B2412}"/>
              </a:ext>
            </a:extLst>
          </p:cNvPr>
          <p:cNvSpPr>
            <a:spLocks noGrp="1" noChangeArrowheads="1"/>
          </p:cNvSpPr>
          <p:nvPr>
            <p:ph idx="1"/>
          </p:nvPr>
        </p:nvSpPr>
        <p:spPr/>
        <p:txBody>
          <a:bodyPr/>
          <a:lstStyle/>
          <a:p>
            <a:pPr lvl="1" eaLnBrk="1" hangingPunct="1"/>
            <a:r>
              <a:rPr lang="zh-CN" altLang="en-US"/>
              <a:t>考虑另一个</a:t>
            </a:r>
            <a:r>
              <a:rPr lang="zh-CN" altLang="en-US" b="1">
                <a:solidFill>
                  <a:srgbClr val="C00000"/>
                </a:solidFill>
              </a:rPr>
              <a:t>电话应答机</a:t>
            </a:r>
            <a:r>
              <a:rPr lang="zh-CN" altLang="en-US"/>
              <a:t>的设计</a:t>
            </a:r>
          </a:p>
          <a:p>
            <a:pPr lvl="1" eaLnBrk="1" hangingPunct="1">
              <a:buFontTx/>
              <a:buNone/>
            </a:pPr>
            <a:r>
              <a:rPr lang="zh-CN" altLang="en-US"/>
              <a:t>	</a:t>
            </a:r>
            <a:r>
              <a:rPr lang="zh-CN" altLang="en-US" sz="1900"/>
              <a:t>弹子表示输入信息，移入滑槽的弹子数表示消息数。</a:t>
            </a:r>
          </a:p>
          <a:p>
            <a:pPr lvl="1" eaLnBrk="1" hangingPunct="1">
              <a:buFontTx/>
              <a:buNone/>
            </a:pPr>
            <a:r>
              <a:rPr lang="zh-CN" altLang="en-US" sz="1900"/>
              <a:t>	把一粒弹子放入机器的开口处，将播放留言。</a:t>
            </a:r>
          </a:p>
          <a:p>
            <a:pPr lvl="1" eaLnBrk="1" hangingPunct="1">
              <a:buFontTx/>
              <a:buNone/>
            </a:pPr>
            <a:r>
              <a:rPr lang="zh-CN" altLang="en-US" sz="1900"/>
              <a:t>	把同一粒弹子放入话机的开口处，将拨叫留言者</a:t>
            </a:r>
          </a:p>
          <a:p>
            <a:pPr lvl="1" eaLnBrk="1" hangingPunct="1"/>
            <a:endParaRPr lang="en-US" altLang="zh-CN"/>
          </a:p>
        </p:txBody>
      </p:sp>
      <p:graphicFrame>
        <p:nvGraphicFramePr>
          <p:cNvPr id="14341" name="Object 4">
            <a:extLst>
              <a:ext uri="{FF2B5EF4-FFF2-40B4-BE49-F238E27FC236}">
                <a16:creationId xmlns:a16="http://schemas.microsoft.com/office/drawing/2014/main" id="{3994935B-702B-D680-C226-3F1121BA5869}"/>
              </a:ext>
            </a:extLst>
          </p:cNvPr>
          <p:cNvGraphicFramePr>
            <a:graphicFrameLocks/>
          </p:cNvGraphicFramePr>
          <p:nvPr/>
        </p:nvGraphicFramePr>
        <p:xfrm>
          <a:off x="2051050" y="3141663"/>
          <a:ext cx="4681538" cy="1978025"/>
        </p:xfrm>
        <a:graphic>
          <a:graphicData uri="http://schemas.openxmlformats.org/presentationml/2006/ole">
            <mc:AlternateContent xmlns:mc="http://schemas.openxmlformats.org/markup-compatibility/2006">
              <mc:Choice xmlns:v="urn:schemas-microsoft-com:vml" Requires="v">
                <p:oleObj r:id="rId2" imgW="5486400" imgH="2319528" progId="Word.Document.8">
                  <p:embed/>
                </p:oleObj>
              </mc:Choice>
              <mc:Fallback>
                <p:oleObj r:id="rId2" imgW="5486400" imgH="2319528" progId="Word.Document.8">
                  <p:embed/>
                  <p:pic>
                    <p:nvPicPr>
                      <p:cNvPr id="14341" name="Object 4">
                        <a:extLst>
                          <a:ext uri="{FF2B5EF4-FFF2-40B4-BE49-F238E27FC236}">
                            <a16:creationId xmlns:a16="http://schemas.microsoft.com/office/drawing/2014/main" id="{3994935B-702B-D680-C226-3F1121BA586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141663"/>
                        <a:ext cx="46815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671</TotalTime>
  <Words>5190</Words>
  <Application>Microsoft Office PowerPoint</Application>
  <PresentationFormat>On-screen Show (4:3)</PresentationFormat>
  <Paragraphs>541</Paragraphs>
  <Slides>50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楷体_GB2312</vt:lpstr>
      <vt:lpstr>SimSun</vt:lpstr>
      <vt:lpstr>STXingkai</vt:lpstr>
      <vt:lpstr>STXinwei</vt:lpstr>
      <vt:lpstr>Arial</vt:lpstr>
      <vt:lpstr>Times New Roman</vt:lpstr>
      <vt:lpstr>Wingdings</vt:lpstr>
      <vt:lpstr>hua-tutorial-ch</vt:lpstr>
      <vt:lpstr>Microsoft Word 97 - 2003 Document</vt:lpstr>
      <vt:lpstr>Visio.Drawing.11</vt:lpstr>
      <vt:lpstr>交互设计—超越人机交互            第1章 交互设计简介</vt:lpstr>
      <vt:lpstr>第一章 交互设计简介</vt:lpstr>
      <vt:lpstr>1.1 引言</vt:lpstr>
      <vt:lpstr>1.1 引言</vt:lpstr>
      <vt:lpstr>1.1 引言</vt:lpstr>
      <vt:lpstr>1.1 引言</vt:lpstr>
      <vt:lpstr>1.2 良与非良的交互设计</vt:lpstr>
      <vt:lpstr>1.2 良与非良的交互设计</vt:lpstr>
      <vt:lpstr>1.2 良与非良的交互设计</vt:lpstr>
      <vt:lpstr>1.2 良与非良的交互设计</vt:lpstr>
      <vt:lpstr>1.2 良与非良的交互设计</vt:lpstr>
      <vt:lpstr>1.2.1 设计什么</vt:lpstr>
      <vt:lpstr>1.2.1 设计什么</vt:lpstr>
      <vt:lpstr>1.3 什么是交互设计</vt:lpstr>
      <vt:lpstr>1.3.1 交互设计的构成</vt:lpstr>
      <vt:lpstr>1.3.1 交互设计的构成</vt:lpstr>
      <vt:lpstr>1.3.1 交互设计的构成</vt:lpstr>
      <vt:lpstr>1.3.1 交互设计的构成</vt:lpstr>
      <vt:lpstr>1.3.1 交互设计的构成</vt:lpstr>
      <vt:lpstr>1.3.2 跨学科团队的协作</vt:lpstr>
      <vt:lpstr>1.3.3 商业中的交互设计</vt:lpstr>
      <vt:lpstr>1.4 交互设计过程所涉及的内容</vt:lpstr>
      <vt:lpstr>1.4 交互设计过程所设计的内容</vt:lpstr>
      <vt:lpstr>1.4 交互设计过程所设计的内容</vt:lpstr>
      <vt:lpstr>1.5 交互设计的目标</vt:lpstr>
      <vt:lpstr>1.5.1 可用性目标</vt:lpstr>
      <vt:lpstr>1.5.1 可用性目标</vt:lpstr>
      <vt:lpstr>1.5.1 可用性目标</vt:lpstr>
      <vt:lpstr>1.5.1 可用性目标</vt:lpstr>
      <vt:lpstr>1.5.1 可用性目标</vt:lpstr>
      <vt:lpstr>1.5.2 用户体验目标</vt:lpstr>
      <vt:lpstr>1.5.2 用户体验目标</vt:lpstr>
      <vt:lpstr>1.5.2 用户体验目标</vt:lpstr>
      <vt:lpstr>1.5.2 用户体验目标</vt:lpstr>
      <vt:lpstr>1.6 再论可用性：设计与可用性原理（principle）</vt:lpstr>
      <vt:lpstr>1.6 再论可用性：设计与可用性原理</vt:lpstr>
      <vt:lpstr>1.6 再论可用性：设计与可用性原理</vt:lpstr>
      <vt:lpstr>1.6 再论可用性：设计与可用性原理</vt:lpstr>
      <vt:lpstr>PowerPoint Presentation</vt:lpstr>
      <vt:lpstr>1.6 再论可用性：设计与可用性原理</vt:lpstr>
      <vt:lpstr>1.6 再论可用性：设计与可用性原理</vt:lpstr>
      <vt:lpstr>PowerPoint Presentation</vt:lpstr>
      <vt:lpstr>1.6 再论可用性：设计与可用性原理</vt:lpstr>
      <vt:lpstr>1.6.1 启发式和可用性原理</vt:lpstr>
      <vt:lpstr>1.6.1 启发式和可用性原理</vt:lpstr>
      <vt:lpstr>PowerPoint Presentation</vt:lpstr>
      <vt:lpstr>所采用的术语</vt:lpstr>
      <vt:lpstr>PowerPoint Presentation</vt:lpstr>
      <vt:lpstr>可用性因素的权衡</vt:lpstr>
      <vt:lpstr>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X.T. Sun</cp:lastModifiedBy>
  <cp:revision>274</cp:revision>
  <dcterms:created xsi:type="dcterms:W3CDTF">2007-07-18T06:13:16Z</dcterms:created>
  <dcterms:modified xsi:type="dcterms:W3CDTF">2024-04-06T13:33:45Z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